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xml" ContentType="application/vnd.openxmlformats-officedocument.presentationml.notesSlide+xml"/>
  <Override PartName="/ppt/theme/themeOverride3.xml" ContentType="application/vnd.openxmlformats-officedocument.themeOverr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3.xml" ContentType="application/vnd.openxmlformats-officedocument.presentationml.notesSlide+xml"/>
  <Override PartName="/ppt/theme/themeOverride4.xml" ContentType="application/vnd.openxmlformats-officedocument.themeOverr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4.xml" ContentType="application/vnd.openxmlformats-officedocument.presentationml.notesSlide+xml"/>
  <Override PartName="/ppt/theme/themeOverride5.xml" ContentType="application/vnd.openxmlformats-officedocument.themeOverr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5.xml" ContentType="application/vnd.openxmlformats-officedocument.presentationml.notesSlide+xml"/>
  <Override PartName="/ppt/theme/themeOverride6.xml" ContentType="application/vnd.openxmlformats-officedocument.themeOverr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heme/themeOverride7.xml" ContentType="application/vnd.openxmlformats-officedocument.themeOverr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6.xml" ContentType="application/vnd.openxmlformats-officedocument.presentationml.notesSlide+xml"/>
  <Override PartName="/ppt/theme/themeOverride8.xml" ContentType="application/vnd.openxmlformats-officedocument.themeOverr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7.xml" ContentType="application/vnd.openxmlformats-officedocument.presentationml.notesSlide+xml"/>
  <Override PartName="/ppt/theme/themeOverride9.xml" ContentType="application/vnd.openxmlformats-officedocument.themeOverride+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3"/>
  </p:notesMasterIdLst>
  <p:sldIdLst>
    <p:sldId id="257" r:id="rId3"/>
    <p:sldId id="258" r:id="rId4"/>
    <p:sldId id="259" r:id="rId5"/>
    <p:sldId id="260" r:id="rId6"/>
    <p:sldId id="261" r:id="rId7"/>
    <p:sldId id="265" r:id="rId8"/>
    <p:sldId id="266" r:id="rId9"/>
    <p:sldId id="277" r:id="rId10"/>
    <p:sldId id="264" r:id="rId11"/>
    <p:sldId id="27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D55E03-1AF5-4D59-B651-1F08E8DFBC55}" type="datetimeFigureOut">
              <a:rPr lang="en-US" smtClean="0"/>
              <a:t>8/14/2020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AA394-62C7-4749-85FB-9C5788D47E39}" type="slidenum">
              <a:rPr lang="en-US" smtClean="0"/>
              <a:t>‹#›</a:t>
            </a:fld>
            <a:endParaRPr lang="en-US"/>
          </a:p>
        </p:txBody>
      </p:sp>
    </p:spTree>
    <p:extLst>
      <p:ext uri="{BB962C8B-B14F-4D97-AF65-F5344CB8AC3E}">
        <p14:creationId xmlns:p14="http://schemas.microsoft.com/office/powerpoint/2010/main" val="1769288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63ceeb1c5b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27" name="Google Shape;127;g63ceeb1c5b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63ceeb1c5b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63ceeb1c5b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63ceeb1c5b_2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7" name="Google Shape;147;g63ceeb1c5b_2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63ceeb1c5b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g63ceeb1c5b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63ceeb1c5b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3" name="Google Shape;173;g63ceeb1c5b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3ceeb1c5b_2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9" name="Google Shape;189;g63ceeb1c5b_2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3cf00940a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63cf00940a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741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2370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50D0-FA02-416A-AE2C-DBA3A93E4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3BCB512-DE18-4640-BA6E-FE6F9BA88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ED150E-39E1-4A09-8B9A-3DE780DA579D}"/>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88CDBC4D-2139-47A6-A66B-F16EAE315B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9D2EE1-4ECF-4278-8965-0BE5395C4AAD}"/>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3731427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AA6A2-470E-4D7D-B505-534EAE134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501145-325D-4684-AC82-00C64F122A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927045-D708-4F4F-ACCE-27287BA0CD78}"/>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3B913B4F-D3A5-4A2F-816C-460A75769A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8C6F6-6356-49A8-8976-E72E6432BFAD}"/>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4294360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4E7EE8-D00D-4388-9796-0444DBE47A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5730464-28FC-47E8-93A6-28FD0F40F8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307E47-A35C-4F26-8EDD-084F275DB2F0}"/>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AF8903BF-3716-4DA3-801B-F2FACDD1EC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903A36-D7D4-47AE-85F2-3109DEB1032F}"/>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1964130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511BC558-815C-4B7F-BC23-7AE7B21406CA}" type="datetime1">
              <a:rPr lang="fr-FR" smtClean="0"/>
              <a:t>14/08/2020</a:t>
            </a:fld>
            <a:endParaRPr lang="fr-F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722439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085F24BC-C618-447C-8576-4A866D33EC46}" type="datetime1">
              <a:rPr lang="fr-FR" smtClean="0"/>
              <a:t>14/08/2020</a:t>
            </a:fld>
            <a:endParaRPr lang="fr-F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551853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1" name="Google Shape;71;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EB011F08-AAEA-444C-8D5B-8984E4C41B69}" type="datetime1">
              <a:rPr lang="fr-FR" smtClean="0"/>
              <a:t>14/08/2020</a:t>
            </a:fld>
            <a:endParaRPr lang="fr-FR"/>
          </a:p>
        </p:txBody>
      </p:sp>
      <p:sp>
        <p:nvSpPr>
          <p:cNvPr id="72" name="Google Shape;72;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73" name="Google Shape;73;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31752314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7" name="Google Shape;77;p17"/>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78" name="Google Shape;78;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767585D5-6BF7-42C2-8E92-7FF5AF5EC7D0}" type="datetime1">
              <a:rPr lang="fr-FR" smtClean="0"/>
              <a:t>14/08/2020</a:t>
            </a:fld>
            <a:endParaRPr lang="fr-FR"/>
          </a:p>
        </p:txBody>
      </p:sp>
      <p:sp>
        <p:nvSpPr>
          <p:cNvPr id="79" name="Google Shape;79;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80" name="Google Shape;80;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89380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3" name="Google Shape;83;p18"/>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4" name="Google Shape;84;p18"/>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5" name="Google Shape;85;p18"/>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6" name="Google Shape;86;p18"/>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7" name="Google Shape;87;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70F62DB4-8F64-478E-9E11-28BACDB66274}" type="datetime1">
              <a:rPr lang="fr-FR" smtClean="0"/>
              <a:t>14/08/2020</a:t>
            </a:fld>
            <a:endParaRPr lang="fr-FR"/>
          </a:p>
        </p:txBody>
      </p:sp>
      <p:sp>
        <p:nvSpPr>
          <p:cNvPr id="88" name="Google Shape;88;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89" name="Google Shape;89;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541962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2" name="Google Shape;92;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BFF0891D-B16F-4B85-9BFC-4B866E10449C}" type="datetime1">
              <a:rPr lang="fr-FR" smtClean="0"/>
              <a:t>14/08/2020</a:t>
            </a:fld>
            <a:endParaRPr lang="fr-FR"/>
          </a:p>
        </p:txBody>
      </p:sp>
      <p:sp>
        <p:nvSpPr>
          <p:cNvPr id="93" name="Google Shape;93;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94" name="Google Shape;94;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596209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DC6E63B1-E2A3-45A9-8C69-E5EE6F5DE0A8}" type="datetime1">
              <a:rPr lang="fr-FR" smtClean="0"/>
              <a:t>14/08/2020</a:t>
            </a:fld>
            <a:endParaRPr lang="fr-F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99550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C455B2BF-8242-43FA-A4A0-1E0685ACD6F3}" type="datetime1">
              <a:rPr lang="fr-FR" smtClean="0"/>
              <a:t>14/08/2020</a:t>
            </a:fld>
            <a:endParaRPr lang="fr-F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01268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BA27-4895-4BA8-9977-C1F2421484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CCB7E8-CD15-492A-BB15-888C157A38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281D27-7C56-47B4-B38C-B862DFBAEC47}"/>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68672BBB-0A42-4C0E-B239-5EC6D4E13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C84D5-C5D6-4AC5-B8B0-16B668ECADCF}"/>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1552720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D7579707-3698-4415-ABAF-BC6E6345C0A8}" type="datetime1">
              <a:rPr lang="fr-FR" smtClean="0"/>
              <a:t>14/08/2020</a:t>
            </a:fld>
            <a:endParaRPr lang="fr-F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558819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BA0E1506-B0A1-417E-A991-7B6DD4C5E44D}" type="datetime1">
              <a:rPr lang="fr-FR" smtClean="0"/>
              <a:t>14/08/2020</a:t>
            </a:fld>
            <a:endParaRPr lang="fr-F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6.1 ENG V1.1</a:t>
            </a:r>
            <a:endParaRPr lang="fr-F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2666037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73C9AD-82B1-4196-A155-8D1AC9DD93B7}"/>
              </a:ext>
            </a:extLst>
          </p:cNvPr>
          <p:cNvSpPr>
            <a:spLocks noGrp="1"/>
          </p:cNvSpPr>
          <p:nvPr>
            <p:ph type="dt" sz="half" idx="10"/>
          </p:nvPr>
        </p:nvSpPr>
        <p:spPr/>
        <p:txBody>
          <a:bodyPr/>
          <a:lstStyle/>
          <a:p>
            <a:fld id="{AD422F09-8BF6-408C-B41A-FBC0BBDE5C63}" type="datetime1">
              <a:rPr lang="fr-FR" smtClean="0"/>
              <a:t>14/08/2020</a:t>
            </a:fld>
            <a:endParaRPr lang="fr-FR"/>
          </a:p>
        </p:txBody>
      </p:sp>
      <p:sp>
        <p:nvSpPr>
          <p:cNvPr id="3" name="Footer Placeholder 2">
            <a:extLst>
              <a:ext uri="{FF2B5EF4-FFF2-40B4-BE49-F238E27FC236}">
                <a16:creationId xmlns:a16="http://schemas.microsoft.com/office/drawing/2014/main" id="{5961B4D1-41B6-4540-A599-4B943A12BDC4}"/>
              </a:ext>
            </a:extLst>
          </p:cNvPr>
          <p:cNvSpPr>
            <a:spLocks noGrp="1"/>
          </p:cNvSpPr>
          <p:nvPr>
            <p:ph type="ftr" sz="quarter" idx="11"/>
          </p:nvPr>
        </p:nvSpPr>
        <p:spPr/>
        <p:txBody>
          <a:bodyPr/>
          <a:lstStyle/>
          <a:p>
            <a:r>
              <a:rPr lang="en-US"/>
              <a:t>We do not provide any financial advice. All content is for education purpose only. Do you own research. Don't trust, verify. BRH LvL 6.1 ENG V1.1</a:t>
            </a:r>
            <a:endParaRPr lang="fr-FR"/>
          </a:p>
        </p:txBody>
      </p:sp>
      <p:sp>
        <p:nvSpPr>
          <p:cNvPr id="4" name="Slide Number Placeholder 3">
            <a:extLst>
              <a:ext uri="{FF2B5EF4-FFF2-40B4-BE49-F238E27FC236}">
                <a16:creationId xmlns:a16="http://schemas.microsoft.com/office/drawing/2014/main" id="{C9385471-DF95-4B51-A781-9F85F0ABB154}"/>
              </a:ext>
            </a:extLst>
          </p:cNvPr>
          <p:cNvSpPr>
            <a:spLocks noGrp="1"/>
          </p:cNvSpPr>
          <p:nvPr>
            <p:ph type="sldNum" sz="quarter" idx="12"/>
          </p:nvPr>
        </p:nvSpPr>
        <p:spPr/>
        <p:txBody>
          <a:bodyPr/>
          <a:lstStyle/>
          <a:p>
            <a:fld id="{6342C46F-FF72-4EA6-8768-A6D4D4DBC45D}" type="slidenum">
              <a:rPr lang="fr-FR" smtClean="0"/>
              <a:t>‹#›</a:t>
            </a:fld>
            <a:endParaRPr lang="fr-FR"/>
          </a:p>
        </p:txBody>
      </p:sp>
    </p:spTree>
    <p:extLst>
      <p:ext uri="{BB962C8B-B14F-4D97-AF65-F5344CB8AC3E}">
        <p14:creationId xmlns:p14="http://schemas.microsoft.com/office/powerpoint/2010/main" val="155891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178C2-1BFE-4DB6-A5AA-DA2A8A33C9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EAF1D1-A8C8-4E1C-82FF-52C7CB648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C17A63-BA58-4178-8875-2D462C7DB493}"/>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030EE323-B80D-4F64-BD74-B4D1CE05B1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76A51-245D-4B44-9840-01A75CC2CF4D}"/>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2773533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54076-2F93-4E92-BA42-6E6B95F524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9A774-0CB2-48C8-B6D8-4366B5F847C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E62E9B-9C16-4882-9F76-70087E8EF6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4D9F56-E62B-4506-8D3C-489F5D2F8012}"/>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6" name="Footer Placeholder 5">
            <a:extLst>
              <a:ext uri="{FF2B5EF4-FFF2-40B4-BE49-F238E27FC236}">
                <a16:creationId xmlns:a16="http://schemas.microsoft.com/office/drawing/2014/main" id="{BD7A8CD1-9E6C-4515-BCA5-4E25E0B9AB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F3432-7214-4C34-B2E9-A0DA94743208}"/>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135613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FCE37-D822-4330-A21D-B685E9002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BFC314-C027-475B-8E1D-63B6D144D4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03167C0-71EA-4348-8FAB-B3805B4F2E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7B74FE-64D0-4AAF-9CA1-4043188D7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40EC32-290A-4A70-81AA-C8F17357287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C0CBB7-C9B0-4C2D-A3BA-6F5C82C355E5}"/>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8" name="Footer Placeholder 7">
            <a:extLst>
              <a:ext uri="{FF2B5EF4-FFF2-40B4-BE49-F238E27FC236}">
                <a16:creationId xmlns:a16="http://schemas.microsoft.com/office/drawing/2014/main" id="{0495F1EB-CDB7-483F-A3CD-8936A2A8CA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BEBAB8-1D4E-4FBA-B7FE-BF520FF02B9F}"/>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2809237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ED5C-6675-4253-8D66-C366456AD5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00DAC3-7F7E-4C3F-B096-BC8F04726034}"/>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4" name="Footer Placeholder 3">
            <a:extLst>
              <a:ext uri="{FF2B5EF4-FFF2-40B4-BE49-F238E27FC236}">
                <a16:creationId xmlns:a16="http://schemas.microsoft.com/office/drawing/2014/main" id="{5434928F-6508-47E0-8400-6EC1A31D528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A5BE52F-3A40-48B7-AD62-D3F6C7E589B7}"/>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41109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ECF2395-F953-46F0-9345-6E0BC619D9AE}"/>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3" name="Footer Placeholder 2">
            <a:extLst>
              <a:ext uri="{FF2B5EF4-FFF2-40B4-BE49-F238E27FC236}">
                <a16:creationId xmlns:a16="http://schemas.microsoft.com/office/drawing/2014/main" id="{973986F3-06C4-4692-BB66-EBE1B33CAE8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3E6F0-BC1C-4B72-8EEA-D6F8716C9EA7}"/>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82953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6E152-80A7-4525-9079-1F50DA08F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AF0AEB-773D-4F0D-8621-7CCB63862A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7482FF-C8D9-4A4F-ACA2-BB66971CC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B521D-D3D4-4506-A6FC-D9B3F908E5DF}"/>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6" name="Footer Placeholder 5">
            <a:extLst>
              <a:ext uri="{FF2B5EF4-FFF2-40B4-BE49-F238E27FC236}">
                <a16:creationId xmlns:a16="http://schemas.microsoft.com/office/drawing/2014/main" id="{F307A20A-CA41-48F3-8682-49759138F7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E6016E-8C07-4BB1-A5EE-B203D3119B2D}"/>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169880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CC72B-EB07-48BD-B514-55113AA70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07DACE-D345-4D9B-9224-4D8B8D5A4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12BEAD-C8CA-4012-85A7-9CBB5635A8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194535-C30F-4BD7-9959-0B092946A154}"/>
              </a:ext>
            </a:extLst>
          </p:cNvPr>
          <p:cNvSpPr>
            <a:spLocks noGrp="1"/>
          </p:cNvSpPr>
          <p:nvPr>
            <p:ph type="dt" sz="half" idx="10"/>
          </p:nvPr>
        </p:nvSpPr>
        <p:spPr/>
        <p:txBody>
          <a:bodyPr/>
          <a:lstStyle/>
          <a:p>
            <a:fld id="{A489312D-A7DA-45DD-8ADF-051DC6272BB9}" type="datetimeFigureOut">
              <a:rPr lang="en-US" smtClean="0"/>
              <a:t>8/14/2020</a:t>
            </a:fld>
            <a:endParaRPr lang="en-US"/>
          </a:p>
        </p:txBody>
      </p:sp>
      <p:sp>
        <p:nvSpPr>
          <p:cNvPr id="6" name="Footer Placeholder 5">
            <a:extLst>
              <a:ext uri="{FF2B5EF4-FFF2-40B4-BE49-F238E27FC236}">
                <a16:creationId xmlns:a16="http://schemas.microsoft.com/office/drawing/2014/main" id="{822C8963-366B-44C6-9D1A-DCAC82672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B46707-2D8F-4C4D-B4D1-464C1A0AAF2F}"/>
              </a:ext>
            </a:extLst>
          </p:cNvPr>
          <p:cNvSpPr>
            <a:spLocks noGrp="1"/>
          </p:cNvSpPr>
          <p:nvPr>
            <p:ph type="sldNum" sz="quarter" idx="12"/>
          </p:nvPr>
        </p:nvSpPr>
        <p:spPr/>
        <p:txBody>
          <a:bodyPr/>
          <a:lstStyle/>
          <a:p>
            <a:fld id="{CC0888CF-25F2-4AEA-8A9F-F7B5D7C58524}" type="slidenum">
              <a:rPr lang="en-US" smtClean="0"/>
              <a:t>‹#›</a:t>
            </a:fld>
            <a:endParaRPr lang="en-US"/>
          </a:p>
        </p:txBody>
      </p:sp>
    </p:spTree>
    <p:extLst>
      <p:ext uri="{BB962C8B-B14F-4D97-AF65-F5344CB8AC3E}">
        <p14:creationId xmlns:p14="http://schemas.microsoft.com/office/powerpoint/2010/main" val="3715423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2021F-368F-4438-BB16-1D69410F0E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980CD1-EADA-4DF9-BAE1-CD2C1F52B0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D96138-A9FD-4738-95FA-BBB5B29FCF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9312D-A7DA-45DD-8ADF-051DC6272BB9}" type="datetimeFigureOut">
              <a:rPr lang="en-US" smtClean="0"/>
              <a:t>8/14/2020</a:t>
            </a:fld>
            <a:endParaRPr lang="en-US"/>
          </a:p>
        </p:txBody>
      </p:sp>
      <p:sp>
        <p:nvSpPr>
          <p:cNvPr id="5" name="Footer Placeholder 4">
            <a:extLst>
              <a:ext uri="{FF2B5EF4-FFF2-40B4-BE49-F238E27FC236}">
                <a16:creationId xmlns:a16="http://schemas.microsoft.com/office/drawing/2014/main" id="{F1AA4F5C-4749-43E8-B1A2-A9C06AB9C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1ED69B-98EC-4F3F-8054-278252D699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0888CF-25F2-4AEA-8A9F-F7B5D7C58524}" type="slidenum">
              <a:rPr lang="en-US" smtClean="0"/>
              <a:t>‹#›</a:t>
            </a:fld>
            <a:endParaRPr lang="en-US"/>
          </a:p>
        </p:txBody>
      </p:sp>
    </p:spTree>
    <p:extLst>
      <p:ext uri="{BB962C8B-B14F-4D97-AF65-F5344CB8AC3E}">
        <p14:creationId xmlns:p14="http://schemas.microsoft.com/office/powerpoint/2010/main" val="139313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5A0D6329-8C1B-4DB5-9119-08D25002311D}" type="datetime1">
              <a:rPr lang="fr-FR" smtClean="0"/>
              <a:t>14/08/2020</a:t>
            </a:fld>
            <a:endParaRPr lang="fr-F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We do not provide any financial advice. All content is for education purpose only. Do you own research. Don't trust, verify. BRH LvL 6.1 ENG V1.1</a:t>
            </a:r>
            <a:endParaRPr lang="fr-F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6342C46F-FF72-4EA6-8768-A6D4D4DBC45D}" type="slidenum">
              <a:rPr lang="fr-FR" smtClean="0"/>
              <a:t>‹#›</a:t>
            </a:fld>
            <a:endParaRPr lang="fr-FR"/>
          </a:p>
        </p:txBody>
      </p:sp>
    </p:spTree>
    <p:extLst>
      <p:ext uri="{BB962C8B-B14F-4D97-AF65-F5344CB8AC3E}">
        <p14:creationId xmlns:p14="http://schemas.microsoft.com/office/powerpoint/2010/main" val="185775227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3.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tags" Target="../tags/tag5.xml"/><Relationship Id="rId11" Type="http://schemas.openxmlformats.org/officeDocument/2006/relationships/image" Target="../media/image2.png"/><Relationship Id="rId5" Type="http://schemas.openxmlformats.org/officeDocument/2006/relationships/tags" Target="../tags/tag4.xml"/><Relationship Id="rId10" Type="http://schemas.openxmlformats.org/officeDocument/2006/relationships/image" Target="../media/image1.jpg"/><Relationship Id="rId4" Type="http://schemas.openxmlformats.org/officeDocument/2006/relationships/tags" Target="../tags/tag3.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hyperlink" Target="http://www.thebitcoinrabbithole.com/" TargetMode="External"/><Relationship Id="rId3" Type="http://schemas.openxmlformats.org/officeDocument/2006/relationships/tags" Target="../tags/tag134.xml"/><Relationship Id="rId7" Type="http://schemas.openxmlformats.org/officeDocument/2006/relationships/image" Target="../media/image49.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notesSlide" Target="../notesSlides/notesSlide8.xml"/><Relationship Id="rId11" Type="http://schemas.openxmlformats.org/officeDocument/2006/relationships/hyperlink" Target="https://creativecommons.org/licenses/by-sa/4.0/" TargetMode="External"/><Relationship Id="rId5" Type="http://schemas.openxmlformats.org/officeDocument/2006/relationships/slideLayout" Target="../slideLayouts/slideLayout1.xml"/><Relationship Id="rId10" Type="http://schemas.openxmlformats.org/officeDocument/2006/relationships/image" Target="../media/image50.png"/><Relationship Id="rId4" Type="http://schemas.openxmlformats.org/officeDocument/2006/relationships/tags" Target="../tags/tag135.xml"/><Relationship Id="rId9" Type="http://schemas.openxmlformats.org/officeDocument/2006/relationships/hyperlink" Target="mailto:contact@decouvrebitcoin.com"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tags" Target="../tags/tag23.xml"/><Relationship Id="rId26" Type="http://schemas.openxmlformats.org/officeDocument/2006/relationships/image" Target="../media/image9.jpg"/><Relationship Id="rId3" Type="http://schemas.openxmlformats.org/officeDocument/2006/relationships/tags" Target="../tags/tag8.xml"/><Relationship Id="rId21" Type="http://schemas.openxmlformats.org/officeDocument/2006/relationships/hyperlink" Target="https://creativecommons.org/licenses/by-sa/4.0/" TargetMode="Externa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tags" Target="../tags/tag22.xml"/><Relationship Id="rId25" Type="http://schemas.openxmlformats.org/officeDocument/2006/relationships/image" Target="../media/image8.png"/><Relationship Id="rId2" Type="http://schemas.openxmlformats.org/officeDocument/2006/relationships/tags" Target="../tags/tag7.xml"/><Relationship Id="rId16" Type="http://schemas.openxmlformats.org/officeDocument/2006/relationships/tags" Target="../tags/tag21.xml"/><Relationship Id="rId20" Type="http://schemas.openxmlformats.org/officeDocument/2006/relationships/notesSlide" Target="../notesSlides/notesSlide2.xml"/><Relationship Id="rId1" Type="http://schemas.openxmlformats.org/officeDocument/2006/relationships/themeOverride" Target="../theme/themeOverride2.xml"/><Relationship Id="rId6" Type="http://schemas.openxmlformats.org/officeDocument/2006/relationships/tags" Target="../tags/tag11.xml"/><Relationship Id="rId11" Type="http://schemas.openxmlformats.org/officeDocument/2006/relationships/tags" Target="../tags/tag16.xml"/><Relationship Id="rId24" Type="http://schemas.openxmlformats.org/officeDocument/2006/relationships/image" Target="../media/image7.jpg"/><Relationship Id="rId5" Type="http://schemas.openxmlformats.org/officeDocument/2006/relationships/tags" Target="../tags/tag10.xml"/><Relationship Id="rId15" Type="http://schemas.openxmlformats.org/officeDocument/2006/relationships/tags" Target="../tags/tag20.xml"/><Relationship Id="rId23" Type="http://schemas.openxmlformats.org/officeDocument/2006/relationships/image" Target="../media/image6.png"/><Relationship Id="rId10" Type="http://schemas.openxmlformats.org/officeDocument/2006/relationships/tags" Target="../tags/tag15.xml"/><Relationship Id="rId19" Type="http://schemas.openxmlformats.org/officeDocument/2006/relationships/slideLayout" Target="../slideLayouts/slideLayout13.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tags" Target="../tags/tag19.xml"/><Relationship Id="rId22"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image" Target="../media/image15.jpg"/><Relationship Id="rId3" Type="http://schemas.openxmlformats.org/officeDocument/2006/relationships/tags" Target="../tags/tag25.xml"/><Relationship Id="rId21" Type="http://schemas.openxmlformats.org/officeDocument/2006/relationships/image" Target="../media/image10.jpg"/><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image" Target="../media/image14.jpg"/><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notesSlide" Target="../notesSlides/notesSlide3.xml"/><Relationship Id="rId29" Type="http://schemas.openxmlformats.org/officeDocument/2006/relationships/image" Target="../media/image5.png"/><Relationship Id="rId1" Type="http://schemas.openxmlformats.org/officeDocument/2006/relationships/themeOverride" Target="../theme/themeOverride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image" Target="../media/image13.png"/><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image" Target="../media/image12.jpg"/><Relationship Id="rId28" Type="http://schemas.openxmlformats.org/officeDocument/2006/relationships/image" Target="../media/image17.png"/><Relationship Id="rId10" Type="http://schemas.openxmlformats.org/officeDocument/2006/relationships/tags" Target="../tags/tag32.xml"/><Relationship Id="rId19" Type="http://schemas.openxmlformats.org/officeDocument/2006/relationships/slideLayout" Target="../slideLayouts/slideLayout13.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image" Target="../media/image11.jpg"/><Relationship Id="rId27" Type="http://schemas.openxmlformats.org/officeDocument/2006/relationships/image" Target="../media/image16.png"/><Relationship Id="rId30"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image" Target="../media/image1.jpg"/><Relationship Id="rId26" Type="http://schemas.openxmlformats.org/officeDocument/2006/relationships/image" Target="../media/image23.png"/><Relationship Id="rId3" Type="http://schemas.openxmlformats.org/officeDocument/2006/relationships/tags" Target="../tags/tag42.xml"/><Relationship Id="rId21" Type="http://schemas.openxmlformats.org/officeDocument/2006/relationships/image" Target="../media/image20.png"/><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notesSlide" Target="../notesSlides/notesSlide4.xml"/><Relationship Id="rId25" Type="http://schemas.openxmlformats.org/officeDocument/2006/relationships/image" Target="../media/image22.png"/><Relationship Id="rId2" Type="http://schemas.openxmlformats.org/officeDocument/2006/relationships/tags" Target="../tags/tag41.xml"/><Relationship Id="rId16" Type="http://schemas.openxmlformats.org/officeDocument/2006/relationships/slideLayout" Target="../slideLayouts/slideLayout13.xml"/><Relationship Id="rId20" Type="http://schemas.openxmlformats.org/officeDocument/2006/relationships/image" Target="../media/image19.png"/><Relationship Id="rId1" Type="http://schemas.openxmlformats.org/officeDocument/2006/relationships/themeOverride" Target="../theme/themeOverride4.xml"/><Relationship Id="rId6" Type="http://schemas.openxmlformats.org/officeDocument/2006/relationships/tags" Target="../tags/tag45.xml"/><Relationship Id="rId11" Type="http://schemas.openxmlformats.org/officeDocument/2006/relationships/tags" Target="../tags/tag50.xml"/><Relationship Id="rId24" Type="http://schemas.openxmlformats.org/officeDocument/2006/relationships/hyperlink" Target="https://www.youtube.com/channel/UCANjJ55UmYmoXm_SW--psXQ" TargetMode="External"/><Relationship Id="rId5" Type="http://schemas.openxmlformats.org/officeDocument/2006/relationships/tags" Target="../tags/tag44.xml"/><Relationship Id="rId15" Type="http://schemas.openxmlformats.org/officeDocument/2006/relationships/tags" Target="../tags/tag54.xml"/><Relationship Id="rId23" Type="http://schemas.openxmlformats.org/officeDocument/2006/relationships/image" Target="../media/image5.png"/><Relationship Id="rId10" Type="http://schemas.openxmlformats.org/officeDocument/2006/relationships/tags" Target="../tags/tag49.xml"/><Relationship Id="rId19" Type="http://schemas.openxmlformats.org/officeDocument/2006/relationships/image" Target="../media/image18.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 Id="rId22" Type="http://schemas.openxmlformats.org/officeDocument/2006/relationships/image" Target="../media/image21.png"/><Relationship Id="rId27"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61.xml"/><Relationship Id="rId13" Type="http://schemas.openxmlformats.org/officeDocument/2006/relationships/tags" Target="../tags/tag66.xml"/><Relationship Id="rId18" Type="http://schemas.openxmlformats.org/officeDocument/2006/relationships/notesSlide" Target="../notesSlides/notesSlide5.xml"/><Relationship Id="rId26" Type="http://schemas.openxmlformats.org/officeDocument/2006/relationships/hyperlink" Target="https://creativecommons.org/licenses/by-sa/4.0/" TargetMode="External"/><Relationship Id="rId3" Type="http://schemas.openxmlformats.org/officeDocument/2006/relationships/tags" Target="../tags/tag56.xml"/><Relationship Id="rId21" Type="http://schemas.openxmlformats.org/officeDocument/2006/relationships/image" Target="../media/image26.png"/><Relationship Id="rId7" Type="http://schemas.openxmlformats.org/officeDocument/2006/relationships/tags" Target="../tags/tag60.xml"/><Relationship Id="rId12" Type="http://schemas.openxmlformats.org/officeDocument/2006/relationships/tags" Target="../tags/tag65.xml"/><Relationship Id="rId17" Type="http://schemas.openxmlformats.org/officeDocument/2006/relationships/slideLayout" Target="../slideLayouts/slideLayout13.xml"/><Relationship Id="rId25" Type="http://schemas.openxmlformats.org/officeDocument/2006/relationships/image" Target="../media/image29.png"/><Relationship Id="rId2" Type="http://schemas.openxmlformats.org/officeDocument/2006/relationships/tags" Target="../tags/tag55.xml"/><Relationship Id="rId16" Type="http://schemas.openxmlformats.org/officeDocument/2006/relationships/tags" Target="../tags/tag69.xml"/><Relationship Id="rId20" Type="http://schemas.openxmlformats.org/officeDocument/2006/relationships/image" Target="../media/image25.png"/><Relationship Id="rId1" Type="http://schemas.openxmlformats.org/officeDocument/2006/relationships/themeOverride" Target="../theme/themeOverride5.xml"/><Relationship Id="rId6" Type="http://schemas.openxmlformats.org/officeDocument/2006/relationships/tags" Target="../tags/tag59.xml"/><Relationship Id="rId11" Type="http://schemas.openxmlformats.org/officeDocument/2006/relationships/tags" Target="../tags/tag64.xml"/><Relationship Id="rId24" Type="http://schemas.openxmlformats.org/officeDocument/2006/relationships/image" Target="../media/image28.png"/><Relationship Id="rId5" Type="http://schemas.openxmlformats.org/officeDocument/2006/relationships/tags" Target="../tags/tag58.xml"/><Relationship Id="rId15" Type="http://schemas.openxmlformats.org/officeDocument/2006/relationships/tags" Target="../tags/tag68.xml"/><Relationship Id="rId23" Type="http://schemas.openxmlformats.org/officeDocument/2006/relationships/image" Target="../media/image27.png"/><Relationship Id="rId10" Type="http://schemas.openxmlformats.org/officeDocument/2006/relationships/tags" Target="../tags/tag63.xml"/><Relationship Id="rId19" Type="http://schemas.openxmlformats.org/officeDocument/2006/relationships/image" Target="../media/image24.png"/><Relationship Id="rId4" Type="http://schemas.openxmlformats.org/officeDocument/2006/relationships/tags" Target="../tags/tag57.xml"/><Relationship Id="rId9" Type="http://schemas.openxmlformats.org/officeDocument/2006/relationships/tags" Target="../tags/tag62.xml"/><Relationship Id="rId14" Type="http://schemas.openxmlformats.org/officeDocument/2006/relationships/tags" Target="../tags/tag67.xml"/><Relationship Id="rId22"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image" Target="../media/image3.png"/><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30.png"/><Relationship Id="rId2" Type="http://schemas.openxmlformats.org/officeDocument/2006/relationships/tags" Target="../tags/tag70.xml"/><Relationship Id="rId1" Type="http://schemas.openxmlformats.org/officeDocument/2006/relationships/themeOverride" Target="../theme/themeOverride6.xml"/><Relationship Id="rId6" Type="http://schemas.openxmlformats.org/officeDocument/2006/relationships/tags" Target="../tags/tag74.xml"/><Relationship Id="rId11" Type="http://schemas.openxmlformats.org/officeDocument/2006/relationships/slideLayout" Target="../slideLayouts/slideLayout13.xml"/><Relationship Id="rId5" Type="http://schemas.openxmlformats.org/officeDocument/2006/relationships/tags" Target="../tags/tag73.xml"/><Relationship Id="rId15" Type="http://schemas.openxmlformats.org/officeDocument/2006/relationships/hyperlink" Target="https://creativecommons.org/licenses/by-sa/4.0/" TargetMode="External"/><Relationship Id="rId10" Type="http://schemas.openxmlformats.org/officeDocument/2006/relationships/tags" Target="../tags/tag78.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tags" Target="../tags/tag90.xml"/><Relationship Id="rId18" Type="http://schemas.openxmlformats.org/officeDocument/2006/relationships/notesSlide" Target="../notesSlides/notesSlide6.xml"/><Relationship Id="rId26" Type="http://schemas.openxmlformats.org/officeDocument/2006/relationships/image" Target="../media/image37.png"/><Relationship Id="rId3" Type="http://schemas.openxmlformats.org/officeDocument/2006/relationships/tags" Target="../tags/tag80.xml"/><Relationship Id="rId21" Type="http://schemas.openxmlformats.org/officeDocument/2006/relationships/image" Target="../media/image32.png"/><Relationship Id="rId7" Type="http://schemas.openxmlformats.org/officeDocument/2006/relationships/tags" Target="../tags/tag84.xml"/><Relationship Id="rId12" Type="http://schemas.openxmlformats.org/officeDocument/2006/relationships/tags" Target="../tags/tag89.xml"/><Relationship Id="rId17" Type="http://schemas.openxmlformats.org/officeDocument/2006/relationships/slideLayout" Target="../slideLayouts/slideLayout13.xml"/><Relationship Id="rId25" Type="http://schemas.openxmlformats.org/officeDocument/2006/relationships/image" Target="../media/image36.png"/><Relationship Id="rId2" Type="http://schemas.openxmlformats.org/officeDocument/2006/relationships/tags" Target="../tags/tag79.xml"/><Relationship Id="rId16" Type="http://schemas.openxmlformats.org/officeDocument/2006/relationships/tags" Target="../tags/tag93.xml"/><Relationship Id="rId20" Type="http://schemas.openxmlformats.org/officeDocument/2006/relationships/image" Target="../media/image6.png"/><Relationship Id="rId1" Type="http://schemas.openxmlformats.org/officeDocument/2006/relationships/themeOverride" Target="../theme/themeOverride7.xml"/><Relationship Id="rId6" Type="http://schemas.openxmlformats.org/officeDocument/2006/relationships/tags" Target="../tags/tag83.xml"/><Relationship Id="rId11" Type="http://schemas.openxmlformats.org/officeDocument/2006/relationships/tags" Target="../tags/tag88.xml"/><Relationship Id="rId24" Type="http://schemas.openxmlformats.org/officeDocument/2006/relationships/image" Target="../media/image35.jpg"/><Relationship Id="rId5" Type="http://schemas.openxmlformats.org/officeDocument/2006/relationships/tags" Target="../tags/tag82.xml"/><Relationship Id="rId15" Type="http://schemas.openxmlformats.org/officeDocument/2006/relationships/tags" Target="../tags/tag92.xml"/><Relationship Id="rId23" Type="http://schemas.openxmlformats.org/officeDocument/2006/relationships/image" Target="../media/image34.jpg"/><Relationship Id="rId10" Type="http://schemas.openxmlformats.org/officeDocument/2006/relationships/tags" Target="../tags/tag87.xml"/><Relationship Id="rId19" Type="http://schemas.openxmlformats.org/officeDocument/2006/relationships/image" Target="../media/image5.png"/><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tags" Target="../tags/tag91.xml"/><Relationship Id="rId22" Type="http://schemas.openxmlformats.org/officeDocument/2006/relationships/image" Target="../media/image33.jpg"/><Relationship Id="rId27" Type="http://schemas.openxmlformats.org/officeDocument/2006/relationships/hyperlink" Target="https://creativecommons.org/licenses/by-sa/4.0/" TargetMode="External"/></Relationships>
</file>

<file path=ppt/slides/_rels/slide8.xml.rels><?xml version="1.0" encoding="UTF-8" standalone="yes"?>
<Relationships xmlns="http://schemas.openxmlformats.org/package/2006/relationships"><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tags" Target="../tags/tag118.xml"/><Relationship Id="rId39" Type="http://schemas.openxmlformats.org/officeDocument/2006/relationships/image" Target="../media/image42.PNG"/><Relationship Id="rId21" Type="http://schemas.openxmlformats.org/officeDocument/2006/relationships/tags" Target="../tags/tag113.xml"/><Relationship Id="rId34" Type="http://schemas.openxmlformats.org/officeDocument/2006/relationships/image" Target="../media/image39.png"/><Relationship Id="rId42" Type="http://schemas.openxmlformats.org/officeDocument/2006/relationships/image" Target="../media/image17.png"/><Relationship Id="rId47" Type="http://schemas.openxmlformats.org/officeDocument/2006/relationships/hyperlink" Target="https://twitter.com/DecouvreBitcoin" TargetMode="External"/><Relationship Id="rId50" Type="http://schemas.openxmlformats.org/officeDocument/2006/relationships/image" Target="../media/image22.png"/><Relationship Id="rId55" Type="http://schemas.openxmlformats.org/officeDocument/2006/relationships/hyperlink" Target="https://creativecommons.org/licenses/by-sa/4.0/" TargetMode="External"/><Relationship Id="rId7" Type="http://schemas.openxmlformats.org/officeDocument/2006/relationships/tags" Target="../tags/tag99.xml"/><Relationship Id="rId2" Type="http://schemas.openxmlformats.org/officeDocument/2006/relationships/tags" Target="../tags/tag94.xml"/><Relationship Id="rId16" Type="http://schemas.openxmlformats.org/officeDocument/2006/relationships/tags" Target="../tags/tag108.xml"/><Relationship Id="rId29" Type="http://schemas.openxmlformats.org/officeDocument/2006/relationships/tags" Target="../tags/tag121.xml"/><Relationship Id="rId11" Type="http://schemas.openxmlformats.org/officeDocument/2006/relationships/tags" Target="../tags/tag103.xml"/><Relationship Id="rId24" Type="http://schemas.openxmlformats.org/officeDocument/2006/relationships/tags" Target="../tags/tag116.xml"/><Relationship Id="rId32" Type="http://schemas.openxmlformats.org/officeDocument/2006/relationships/notesSlide" Target="../notesSlides/notesSlide7.xml"/><Relationship Id="rId37" Type="http://schemas.openxmlformats.org/officeDocument/2006/relationships/image" Target="../media/image41.PNG"/><Relationship Id="rId40" Type="http://schemas.openxmlformats.org/officeDocument/2006/relationships/hyperlink" Target="https://www.flexiquiz.com/SC/N/decouvrebitcoin_securiteenligne" TargetMode="External"/><Relationship Id="rId45" Type="http://schemas.openxmlformats.org/officeDocument/2006/relationships/image" Target="../media/image44.png"/><Relationship Id="rId53" Type="http://schemas.openxmlformats.org/officeDocument/2006/relationships/image" Target="../media/image47.jpg"/><Relationship Id="rId5" Type="http://schemas.openxmlformats.org/officeDocument/2006/relationships/tags" Target="../tags/tag97.xml"/><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slideLayout" Target="../slideLayouts/slideLayout22.xml"/><Relationship Id="rId44" Type="http://schemas.openxmlformats.org/officeDocument/2006/relationships/image" Target="../media/image6.png"/><Relationship Id="rId52" Type="http://schemas.openxmlformats.org/officeDocument/2006/relationships/hyperlink" Target="https://decouvrebitcoin.com/le-terrier-du-bitcoin/lvl-1-les-fondamentaux-du-bitcoin/" TargetMode="Externa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tags" Target="../tags/tag119.xml"/><Relationship Id="rId30" Type="http://schemas.openxmlformats.org/officeDocument/2006/relationships/tags" Target="../tags/tag122.xml"/><Relationship Id="rId35" Type="http://schemas.openxmlformats.org/officeDocument/2006/relationships/image" Target="../media/image40.png"/><Relationship Id="rId43" Type="http://schemas.openxmlformats.org/officeDocument/2006/relationships/image" Target="../media/image5.png"/><Relationship Id="rId48" Type="http://schemas.openxmlformats.org/officeDocument/2006/relationships/image" Target="../media/image45.png"/><Relationship Id="rId8" Type="http://schemas.openxmlformats.org/officeDocument/2006/relationships/tags" Target="../tags/tag100.xml"/><Relationship Id="rId51" Type="http://schemas.openxmlformats.org/officeDocument/2006/relationships/image" Target="../media/image46.png"/><Relationship Id="rId3" Type="http://schemas.openxmlformats.org/officeDocument/2006/relationships/tags" Target="../tags/tag95.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tags" Target="../tags/tag117.xml"/><Relationship Id="rId33" Type="http://schemas.openxmlformats.org/officeDocument/2006/relationships/image" Target="../media/image38.png"/><Relationship Id="rId38" Type="http://schemas.openxmlformats.org/officeDocument/2006/relationships/hyperlink" Target="https://www.dropbox.com/s/0qmvcz18a4r6tj9/LVL%200.1%20-%20Fraude%20et%20anrnaques%20financi%C3%A8res%20-%20FR.pdf?dl=0" TargetMode="External"/><Relationship Id="rId46" Type="http://schemas.openxmlformats.org/officeDocument/2006/relationships/image" Target="../media/image23.png"/><Relationship Id="rId20" Type="http://schemas.openxmlformats.org/officeDocument/2006/relationships/tags" Target="../tags/tag112.xml"/><Relationship Id="rId41" Type="http://schemas.openxmlformats.org/officeDocument/2006/relationships/image" Target="../media/image43.png"/><Relationship Id="rId54" Type="http://schemas.openxmlformats.org/officeDocument/2006/relationships/hyperlink" Target="http://www.thebitcoinrabbithole.com/" TargetMode="External"/><Relationship Id="rId1" Type="http://schemas.openxmlformats.org/officeDocument/2006/relationships/themeOverride" Target="../theme/themeOverride8.xml"/><Relationship Id="rId6" Type="http://schemas.openxmlformats.org/officeDocument/2006/relationships/tags" Target="../tags/tag98.xml"/><Relationship Id="rId15" Type="http://schemas.openxmlformats.org/officeDocument/2006/relationships/tags" Target="../tags/tag107.xml"/><Relationship Id="rId23" Type="http://schemas.openxmlformats.org/officeDocument/2006/relationships/tags" Target="../tags/tag115.xml"/><Relationship Id="rId28" Type="http://schemas.openxmlformats.org/officeDocument/2006/relationships/tags" Target="../tags/tag120.xml"/><Relationship Id="rId36" Type="http://schemas.openxmlformats.org/officeDocument/2006/relationships/hyperlink" Target="https://www.dropbox.com/s/xblrl325sprxj30/LVL%200.3%20-%20Conseil%20pour%20d%C3%A9butant%20-%20FR.pdf?dl=0" TargetMode="External"/><Relationship Id="rId49" Type="http://schemas.openxmlformats.org/officeDocument/2006/relationships/hyperlink" Target="https://www.youtube.com/channel/UCANjJ55UmYmoXm_SW--psXQ" TargetMode="External"/></Relationships>
</file>

<file path=ppt/slides/_rels/slide9.xml.rels><?xml version="1.0" encoding="UTF-8" standalone="yes"?>
<Relationships xmlns="http://schemas.openxmlformats.org/package/2006/relationships"><Relationship Id="rId13" Type="http://schemas.openxmlformats.org/officeDocument/2006/relationships/hyperlink" Target="https://www.torproject.org/" TargetMode="External"/><Relationship Id="rId18" Type="http://schemas.openxmlformats.org/officeDocument/2006/relationships/hyperlink" Target="https://play.google.com/store/apps/details?id=com.google.android.apps.authenticator2&amp;hl=en_us" TargetMode="External"/><Relationship Id="rId26" Type="http://schemas.openxmlformats.org/officeDocument/2006/relationships/hyperlink" Target="https://en.wikipedia.org/wiki/Multi-factor_authentication" TargetMode="External"/><Relationship Id="rId3" Type="http://schemas.openxmlformats.org/officeDocument/2006/relationships/tags" Target="../tags/tag124.xml"/><Relationship Id="rId21" Type="http://schemas.openxmlformats.org/officeDocument/2006/relationships/hyperlink" Target="https://www.windowscentral.com/best-ways-keep-your-pc-secure" TargetMode="External"/><Relationship Id="rId34" Type="http://schemas.openxmlformats.org/officeDocument/2006/relationships/hyperlink" Target="mailto:contact@decouvrebitcoin.com" TargetMode="External"/><Relationship Id="rId7" Type="http://schemas.openxmlformats.org/officeDocument/2006/relationships/tags" Target="../tags/tag128.xml"/><Relationship Id="rId12" Type="http://schemas.openxmlformats.org/officeDocument/2006/relationships/hyperlink" Target="https://whyprivacymatters.org/" TargetMode="External"/><Relationship Id="rId17" Type="http://schemas.openxmlformats.org/officeDocument/2006/relationships/hyperlink" Target="https://authy.com/" TargetMode="External"/><Relationship Id="rId25" Type="http://schemas.openxmlformats.org/officeDocument/2006/relationships/hyperlink" Target="https://www.pcmag.com/roundup/256703/the-best-antivirus-protection" TargetMode="External"/><Relationship Id="rId33" Type="http://schemas.openxmlformats.org/officeDocument/2006/relationships/hyperlink" Target="https://www.youtube.com/watch?v=bS5P_LAqiVg&amp;pbjreload=101" TargetMode="External"/><Relationship Id="rId2" Type="http://schemas.openxmlformats.org/officeDocument/2006/relationships/tags" Target="../tags/tag123.xml"/><Relationship Id="rId16" Type="http://schemas.openxmlformats.org/officeDocument/2006/relationships/hyperlink" Target="https://www.yubico.com/" TargetMode="External"/><Relationship Id="rId20" Type="http://schemas.openxmlformats.org/officeDocument/2006/relationships/hyperlink" Target="https://bitcoinmagazine.com/articles/keep-your-bitcoin-safe-by-making-security-a-habit" TargetMode="External"/><Relationship Id="rId29" Type="http://schemas.openxmlformats.org/officeDocument/2006/relationships/image" Target="../media/image48.jpg"/><Relationship Id="rId1" Type="http://schemas.openxmlformats.org/officeDocument/2006/relationships/themeOverride" Target="../theme/themeOverride9.xml"/><Relationship Id="rId6" Type="http://schemas.openxmlformats.org/officeDocument/2006/relationships/tags" Target="../tags/tag127.xml"/><Relationship Id="rId11" Type="http://schemas.openxmlformats.org/officeDocument/2006/relationships/slideLayout" Target="../slideLayouts/slideLayout13.xml"/><Relationship Id="rId24" Type="http://schemas.openxmlformats.org/officeDocument/2006/relationships/hyperlink" Target="https://www.techlicious.com/tip/how-to-protect-yourself-against-ransomware/" TargetMode="External"/><Relationship Id="rId32" Type="http://schemas.openxmlformats.org/officeDocument/2006/relationships/hyperlink" Target="https://www.dashlane.com/" TargetMode="External"/><Relationship Id="rId5" Type="http://schemas.openxmlformats.org/officeDocument/2006/relationships/tags" Target="../tags/tag126.xml"/><Relationship Id="rId15" Type="http://schemas.openxmlformats.org/officeDocument/2006/relationships/hyperlink" Target="https://www.signal.org/" TargetMode="External"/><Relationship Id="rId23" Type="http://schemas.openxmlformats.org/officeDocument/2006/relationships/hyperlink" Target="https://support.microsoft.com/" TargetMode="External"/><Relationship Id="rId28" Type="http://schemas.openxmlformats.org/officeDocument/2006/relationships/hyperlink" Target="https://decouvrebitcoin.com/la-librairie/" TargetMode="External"/><Relationship Id="rId36" Type="http://schemas.openxmlformats.org/officeDocument/2006/relationships/hyperlink" Target="https://creativecommons.org/licenses/by-sa/4.0/" TargetMode="External"/><Relationship Id="rId10" Type="http://schemas.openxmlformats.org/officeDocument/2006/relationships/tags" Target="../tags/tag131.xml"/><Relationship Id="rId19" Type="http://schemas.openxmlformats.org/officeDocument/2006/relationships/hyperlink" Target="https://medium.com/coinmonks/the-most-expensive-lesson-of-my-life-details-of-sim-port-hack-35de11517124" TargetMode="External"/><Relationship Id="rId31" Type="http://schemas.openxmlformats.org/officeDocument/2006/relationships/hyperlink" Target="https://keepass.info/" TargetMode="Externa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hyperlink" Target="https://protonmail.com/" TargetMode="External"/><Relationship Id="rId22" Type="http://schemas.openxmlformats.org/officeDocument/2006/relationships/hyperlink" Target="https://www.vpnmentor.com/blog/vpns-101-vpnmentors-vpn-guide-newbies/" TargetMode="External"/><Relationship Id="rId27" Type="http://schemas.openxmlformats.org/officeDocument/2006/relationships/hyperlink" Target="https://bitcoinmagazine.com/articles/the-rise-of-sim-swapping-how-and-why-bitcoiners-need-to-protect-themselves" TargetMode="External"/><Relationship Id="rId30" Type="http://schemas.openxmlformats.org/officeDocument/2006/relationships/hyperlink" Target="https://www.lastpass.com/" TargetMode="External"/><Relationship Id="rId35" Type="http://schemas.openxmlformats.org/officeDocument/2006/relationships/hyperlink" Target="https://bit.ly/3iBk3Bq" TargetMode="External"/><Relationship Id="rId8" Type="http://schemas.openxmlformats.org/officeDocument/2006/relationships/tags" Target="../tags/tag1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ctrTitle"/>
            <p:custDataLst>
              <p:tags r:id="rId2"/>
            </p:custDataLst>
          </p:nvPr>
        </p:nvSpPr>
        <p:spPr>
          <a:xfrm>
            <a:off x="1445003" y="1095751"/>
            <a:ext cx="9144000" cy="1726400"/>
          </a:xfrm>
          <a:prstGeom prst="rect">
            <a:avLst/>
          </a:prstGeom>
          <a:noFill/>
          <a:ln>
            <a:noFill/>
          </a:ln>
        </p:spPr>
        <p:txBody>
          <a:bodyPr spcFirstLastPara="1" vert="horz" wrap="square" lIns="91433" tIns="45700" rIns="91433" bIns="45700" rtlCol="0" anchor="b" anchorCtr="0">
            <a:noAutofit/>
          </a:bodyPr>
          <a:lstStyle/>
          <a:p>
            <a:pPr>
              <a:spcBef>
                <a:spcPts val="0"/>
              </a:spcBef>
              <a:buClr>
                <a:schemeClr val="dk1"/>
              </a:buClr>
              <a:buSzPts val="4500"/>
            </a:pPr>
            <a:r>
              <a:rPr lang="en" sz="6000" dirty="0">
                <a:latin typeface="Brandon Grotesque Medium" panose="020B0603020203060202" pitchFamily="34" charset="0"/>
              </a:rPr>
              <a:t>S</a:t>
            </a:r>
            <a:r>
              <a:rPr lang="fr-FR" sz="6000" dirty="0">
                <a:latin typeface="Brandon Grotesque Medium" panose="020B0603020203060202" pitchFamily="34" charset="0"/>
              </a:rPr>
              <a:t>é</a:t>
            </a:r>
            <a:r>
              <a:rPr lang="en" sz="6000" dirty="0">
                <a:latin typeface="Brandon Grotesque Medium" panose="020B0603020203060202" pitchFamily="34" charset="0"/>
              </a:rPr>
              <a:t>curit</a:t>
            </a:r>
            <a:r>
              <a:rPr lang="fr-FR" sz="6000" dirty="0">
                <a:latin typeface="Brandon Grotesque Medium" panose="020B0603020203060202" pitchFamily="34" charset="0"/>
              </a:rPr>
              <a:t>é</a:t>
            </a:r>
            <a:r>
              <a:rPr lang="en" sz="6000" dirty="0">
                <a:latin typeface="Brandon Grotesque Medium" panose="020B0603020203060202" pitchFamily="34" charset="0"/>
              </a:rPr>
              <a:t> </a:t>
            </a:r>
            <a:r>
              <a:rPr lang="fr-FR" sz="6000" dirty="0">
                <a:latin typeface="Brandon Grotesque Medium" panose="020B0603020203060202" pitchFamily="34" charset="0"/>
              </a:rPr>
              <a:t>en Ligne</a:t>
            </a:r>
            <a:endParaRPr sz="5867" dirty="0">
              <a:latin typeface="Brandon Grotesque Medium" panose="020B0603020203060202" pitchFamily="34" charset="0"/>
            </a:endParaRPr>
          </a:p>
        </p:txBody>
      </p:sp>
      <p:pic>
        <p:nvPicPr>
          <p:cNvPr id="130" name="Google Shape;130;p25"/>
          <p:cNvPicPr preferRelativeResize="0"/>
          <p:nvPr>
            <p:custDataLst>
              <p:tags r:id="rId3"/>
            </p:custDataLst>
          </p:nvPr>
        </p:nvPicPr>
        <p:blipFill rotWithShape="1">
          <a:blip r:embed="rId10">
            <a:alphaModFix/>
          </a:blip>
          <a:srcRect/>
          <a:stretch/>
        </p:blipFill>
        <p:spPr>
          <a:xfrm>
            <a:off x="8265626" y="3103932"/>
            <a:ext cx="3639909" cy="2119440"/>
          </a:xfrm>
          <a:prstGeom prst="rect">
            <a:avLst/>
          </a:prstGeom>
          <a:noFill/>
          <a:ln>
            <a:noFill/>
          </a:ln>
        </p:spPr>
      </p:pic>
      <p:pic>
        <p:nvPicPr>
          <p:cNvPr id="131" name="Google Shape;131;p25"/>
          <p:cNvPicPr preferRelativeResize="0"/>
          <p:nvPr>
            <p:custDataLst>
              <p:tags r:id="rId4"/>
            </p:custDataLst>
          </p:nvPr>
        </p:nvPicPr>
        <p:blipFill rotWithShape="1">
          <a:blip r:embed="rId11">
            <a:alphaModFix/>
          </a:blip>
          <a:srcRect/>
          <a:stretch/>
        </p:blipFill>
        <p:spPr>
          <a:xfrm>
            <a:off x="558440" y="2822151"/>
            <a:ext cx="2438400" cy="2438400"/>
          </a:xfrm>
          <a:prstGeom prst="rect">
            <a:avLst/>
          </a:prstGeom>
          <a:noFill/>
          <a:ln>
            <a:noFill/>
          </a:ln>
        </p:spPr>
      </p:pic>
      <p:pic>
        <p:nvPicPr>
          <p:cNvPr id="132" name="Google Shape;132;p25"/>
          <p:cNvPicPr preferRelativeResize="0"/>
          <p:nvPr>
            <p:custDataLst>
              <p:tags r:id="rId5"/>
            </p:custDataLst>
          </p:nvPr>
        </p:nvPicPr>
        <p:blipFill rotWithShape="1">
          <a:blip r:embed="rId12">
            <a:alphaModFix/>
          </a:blip>
          <a:srcRect/>
          <a:stretch/>
        </p:blipFill>
        <p:spPr>
          <a:xfrm>
            <a:off x="3820208" y="3736472"/>
            <a:ext cx="4064209" cy="3048157"/>
          </a:xfrm>
          <a:prstGeom prst="rect">
            <a:avLst/>
          </a:prstGeom>
          <a:noFill/>
          <a:ln>
            <a:noFill/>
          </a:ln>
        </p:spPr>
      </p:pic>
      <p:sp>
        <p:nvSpPr>
          <p:cNvPr id="8" name="Google Shape;129;p25"/>
          <p:cNvSpPr txBox="1">
            <a:spLocks/>
          </p:cNvSpPr>
          <p:nvPr>
            <p:custDataLst>
              <p:tags r:id="rId6"/>
            </p:custDataLst>
          </p:nvPr>
        </p:nvSpPr>
        <p:spPr>
          <a:xfrm>
            <a:off x="3460728" y="2099842"/>
            <a:ext cx="4923221" cy="1226717"/>
          </a:xfrm>
          <a:prstGeom prst="rect">
            <a:avLst/>
          </a:prstGeom>
          <a:noFill/>
          <a:ln>
            <a:noFill/>
          </a:ln>
        </p:spPr>
        <p:txBody>
          <a:bodyPr spcFirstLastPara="1" wrap="square" lIns="91433" tIns="45700" rIns="91433" bIns="45700"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133" dirty="0">
                <a:latin typeface="Brandon Grotesque Medium" panose="020B0603020203060202" pitchFamily="34" charset="0"/>
              </a:rPr>
              <a:t>LVL 0.2 BRH – Par Rogzy</a:t>
            </a:r>
          </a:p>
        </p:txBody>
      </p:sp>
      <p:pic>
        <p:nvPicPr>
          <p:cNvPr id="10" name="Picture 9">
            <a:extLst>
              <a:ext uri="{FF2B5EF4-FFF2-40B4-BE49-F238E27FC236}">
                <a16:creationId xmlns:a16="http://schemas.microsoft.com/office/drawing/2014/main" id="{D51B22E8-FA2E-40CC-9695-BEB22B69E648}"/>
              </a:ext>
            </a:extLst>
          </p:cNvPr>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5126226" y="-5754"/>
            <a:ext cx="1939543" cy="1733834"/>
          </a:xfrm>
          <a:prstGeom prst="rect">
            <a:avLst/>
          </a:prstGeom>
        </p:spPr>
      </p:pic>
    </p:spTree>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70CA-78F5-4E73-8C93-D5AAF0DC229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9011" y="2"/>
            <a:ext cx="12192000" cy="6857997"/>
          </a:xfrm>
          <a:prstGeom prst="rect">
            <a:avLst/>
          </a:prstGeom>
        </p:spPr>
      </p:pic>
      <p:sp>
        <p:nvSpPr>
          <p:cNvPr id="4" name="Subtitle 2">
            <a:extLst>
              <a:ext uri="{FF2B5EF4-FFF2-40B4-BE49-F238E27FC236}">
                <a16:creationId xmlns:a16="http://schemas.microsoft.com/office/drawing/2014/main" id="{0CFDE6F8-E62F-4C13-B0CB-764F8B8AC1B3}"/>
              </a:ext>
            </a:extLst>
          </p:cNvPr>
          <p:cNvSpPr>
            <a:spLocks noGrp="1"/>
          </p:cNvSpPr>
          <p:nvPr>
            <p:ph type="subTitle" idx="1"/>
            <p:custDataLst>
              <p:tags r:id="rId2"/>
            </p:custDataLst>
          </p:nvPr>
        </p:nvSpPr>
        <p:spPr>
          <a:xfrm>
            <a:off x="570782" y="552089"/>
            <a:ext cx="10743764" cy="5804261"/>
          </a:xfrm>
        </p:spPr>
        <p:txBody>
          <a:bodyPr>
            <a:normAutofit fontScale="25000" lnSpcReduction="20000"/>
          </a:bodyPr>
          <a:lstStyle/>
          <a:p>
            <a:r>
              <a:rPr lang="fr-FR" sz="9600" b="1" dirty="0">
                <a:solidFill>
                  <a:srgbClr val="FF0000"/>
                </a:solidFill>
              </a:rPr>
              <a:t>Avertissement</a:t>
            </a:r>
          </a:p>
          <a:p>
            <a:r>
              <a:rPr lang="fr-FR" sz="6600" b="1" dirty="0">
                <a:solidFill>
                  <a:schemeClr val="bg1"/>
                </a:solidFill>
              </a:rPr>
              <a:t>Les cryptomonnaies sont des produits risqués</a:t>
            </a:r>
          </a:p>
          <a:p>
            <a:endParaRPr lang="fr-FR" sz="8800" b="1" dirty="0">
              <a:solidFill>
                <a:schemeClr val="bg1"/>
              </a:solidFill>
            </a:endParaRPr>
          </a:p>
          <a:p>
            <a:pPr algn="l"/>
            <a:r>
              <a:rPr lang="fr-FR" sz="6400" dirty="0">
                <a:solidFill>
                  <a:schemeClr val="bg1"/>
                </a:solidFill>
              </a:rPr>
              <a:t>Tout notre contenu est à but purement pédagogique et informatif. Le bitcoin est un actif hautement spéculatif et nous conseillons de discuter avec votre conseiller financier avant de prendre une décision importante. Prenez garde aux arnaques et prenez en compte le risque. </a:t>
            </a:r>
          </a:p>
          <a:p>
            <a:pPr algn="l"/>
            <a:r>
              <a:rPr lang="fr-FR" sz="6400" dirty="0">
                <a:solidFill>
                  <a:srgbClr val="FF0000"/>
                </a:solidFill>
              </a:rPr>
              <a:t>N'investissez que ce que vous pouvez vous permettre de perdre. Les performances financières passées ne sont pas représentatives des performances à venir.</a:t>
            </a:r>
          </a:p>
          <a:p>
            <a:pPr algn="l"/>
            <a:r>
              <a:rPr lang="fr-FR" sz="6400" dirty="0">
                <a:solidFill>
                  <a:schemeClr val="bg1"/>
                </a:solidFill>
              </a:rPr>
              <a:t>L'industrie des cryptomonnaies est pleine d'arnaques. Ne faites pas confiance aux inconnus (même pas à nous) et ne divulguez pas votre clé privée. Les informations fournies sur ce site ne doivent pas être votre seule référence. Vérifiez et croisez vos sources. </a:t>
            </a:r>
          </a:p>
          <a:p>
            <a:pPr algn="l"/>
            <a:r>
              <a:rPr lang="fr-FR" sz="6400" dirty="0">
                <a:solidFill>
                  <a:srgbClr val="FF0000"/>
                </a:solidFill>
              </a:rPr>
              <a:t>Nous ne sommes pas intéressés dans des partenariats avec des </a:t>
            </a:r>
            <a:r>
              <a:rPr lang="fr-FR" sz="6400" dirty="0" err="1">
                <a:solidFill>
                  <a:srgbClr val="FF0000"/>
                </a:solidFill>
              </a:rPr>
              <a:t>altcoins</a:t>
            </a:r>
            <a:r>
              <a:rPr lang="fr-FR" sz="6400" dirty="0">
                <a:solidFill>
                  <a:srgbClr val="FF0000"/>
                </a:solidFill>
              </a:rPr>
              <a:t>. </a:t>
            </a:r>
          </a:p>
          <a:p>
            <a:pPr algn="l"/>
            <a:r>
              <a:rPr lang="fr-FR" sz="6400" dirty="0">
                <a:solidFill>
                  <a:schemeClr val="bg1"/>
                </a:solidFill>
              </a:rPr>
              <a:t>Notre travail est </a:t>
            </a:r>
            <a:r>
              <a:rPr lang="fr-FR" sz="6400" dirty="0" err="1">
                <a:solidFill>
                  <a:schemeClr val="bg1"/>
                </a:solidFill>
              </a:rPr>
              <a:t>licensé</a:t>
            </a:r>
            <a:r>
              <a:rPr lang="fr-FR" sz="6400" dirty="0">
                <a:solidFill>
                  <a:schemeClr val="bg1"/>
                </a:solidFill>
              </a:rPr>
              <a:t> sous CC BY-SA. Nous sommes un fournisseur de contenu indépendant qui n'est pas engagé auprès d'une ICO ou autre cryptomonnaie centralisée. </a:t>
            </a:r>
          </a:p>
          <a:p>
            <a:pPr algn="l"/>
            <a:r>
              <a:rPr lang="fr-FR" sz="6400" dirty="0">
                <a:solidFill>
                  <a:schemeClr val="bg1"/>
                </a:solidFill>
              </a:rPr>
              <a:t>Nous ne demanderons jamais vos informations personnelles (SEED &amp; clé, nom, adresse, KYC, etc...). Par souci de transparence, nous détenons bien des bitcoins.</a:t>
            </a:r>
          </a:p>
          <a:p>
            <a:pPr algn="l"/>
            <a:r>
              <a:rPr lang="fr-FR" sz="6400" dirty="0">
                <a:solidFill>
                  <a:schemeClr val="bg1"/>
                </a:solidFill>
              </a:rPr>
              <a:t>Le projet Le Terrier du bitcoin est une activité de la société CEVEX sas. Nous ne sommes pas responsables des pertes liées aux arnaques, aux clés perdues et aux mauvais investissements.</a:t>
            </a:r>
          </a:p>
          <a:p>
            <a:pPr algn="l"/>
            <a:r>
              <a:rPr lang="fr-FR" sz="6400" dirty="0">
                <a:solidFill>
                  <a:schemeClr val="bg1"/>
                </a:solidFill>
              </a:rPr>
              <a:t>Pour plus d'informations, visitez notre site ou contactez-nous directement.</a:t>
            </a:r>
          </a:p>
          <a:p>
            <a:pPr algn="l"/>
            <a:endParaRPr lang="fr-FR" sz="6400" dirty="0">
              <a:solidFill>
                <a:schemeClr val="bg1"/>
              </a:solidFill>
            </a:endParaRPr>
          </a:p>
          <a:p>
            <a:r>
              <a:rPr lang="en-US" sz="6400" dirty="0">
                <a:solidFill>
                  <a:srgbClr val="FFC000"/>
                </a:solidFill>
                <a:hlinkClick r:id="rId8">
                  <a:extLst>
                    <a:ext uri="{A12FA001-AC4F-418D-AE19-62706E023703}">
                      <ahyp:hlinkClr xmlns:ahyp="http://schemas.microsoft.com/office/drawing/2018/hyperlinkcolor" val="tx"/>
                    </a:ext>
                  </a:extLst>
                </a:hlinkClick>
              </a:rPr>
              <a:t>www.DecouvreBitcoin.com</a:t>
            </a:r>
            <a:endParaRPr lang="en-US" sz="6400" dirty="0">
              <a:solidFill>
                <a:srgbClr val="FFC000"/>
              </a:solidFill>
            </a:endParaRPr>
          </a:p>
          <a:p>
            <a:r>
              <a:rPr lang="en-US" sz="6400" dirty="0">
                <a:solidFill>
                  <a:srgbClr val="FFC000"/>
                </a:solidFill>
                <a:hlinkClick r:id="rId9">
                  <a:extLst>
                    <a:ext uri="{A12FA001-AC4F-418D-AE19-62706E023703}">
                      <ahyp:hlinkClr xmlns:ahyp="http://schemas.microsoft.com/office/drawing/2018/hyperlinkcolor" val="tx"/>
                    </a:ext>
                  </a:extLst>
                </a:hlinkClick>
              </a:rPr>
              <a:t>contact@decouvrebitcoin.com</a:t>
            </a:r>
            <a:endParaRPr lang="en-US" sz="6400" dirty="0">
              <a:solidFill>
                <a:srgbClr val="FFC000"/>
              </a:solidFill>
            </a:endParaRPr>
          </a:p>
          <a:p>
            <a:endParaRPr lang="en-US" sz="6400" dirty="0"/>
          </a:p>
        </p:txBody>
      </p:sp>
      <p:pic>
        <p:nvPicPr>
          <p:cNvPr id="8" name="Picture 7">
            <a:extLst>
              <a:ext uri="{FF2B5EF4-FFF2-40B4-BE49-F238E27FC236}">
                <a16:creationId xmlns:a16="http://schemas.microsoft.com/office/drawing/2014/main" id="{91BA9C28-2BDE-47D1-9FFD-BB03CC513BAA}"/>
              </a:ext>
            </a:extLst>
          </p:cNvPr>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794843" y="50440"/>
            <a:ext cx="1581211" cy="1413507"/>
          </a:xfrm>
          <a:prstGeom prst="rect">
            <a:avLst/>
          </a:prstGeom>
        </p:spPr>
      </p:pic>
      <p:sp>
        <p:nvSpPr>
          <p:cNvPr id="9" name="Espace réservé du pied de page 1">
            <a:extLst>
              <a:ext uri="{FF2B5EF4-FFF2-40B4-BE49-F238E27FC236}">
                <a16:creationId xmlns:a16="http://schemas.microsoft.com/office/drawing/2014/main" id="{F2D07021-3AEC-4B54-B569-B04C134032E6}"/>
              </a:ext>
            </a:extLst>
          </p:cNvPr>
          <p:cNvSpPr>
            <a:spLocks noGrp="1"/>
          </p:cNvSpPr>
          <p:nvPr>
            <p:ph type="ftr" idx="11"/>
            <p:custDataLst>
              <p:tags r:id="rId4"/>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11">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extLst>
      <p:ext uri="{BB962C8B-B14F-4D97-AF65-F5344CB8AC3E}">
        <p14:creationId xmlns:p14="http://schemas.microsoft.com/office/powerpoint/2010/main" val="3148371245"/>
      </p:ext>
    </p:extLst>
  </p:cSld>
  <p:clrMapOvr>
    <a:masterClrMapping/>
  </p:clrMapOvr>
  <mc:AlternateContent xmlns:mc="http://schemas.openxmlformats.org/markup-compatibility/2006" xmlns:p14="http://schemas.microsoft.com/office/powerpoint/2010/main">
    <mc:Choice Requires="p14">
      <p:transition spd="slow" p14:dur="2000" advTm="302"/>
    </mc:Choice>
    <mc:Fallback xmlns="">
      <p:transition spd="slow" advTm="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36"/>
        <p:cNvGrpSpPr/>
        <p:nvPr/>
      </p:nvGrpSpPr>
      <p:grpSpPr>
        <a:xfrm>
          <a:off x="0" y="0"/>
          <a:ext cx="0" cy="0"/>
          <a:chOff x="0" y="0"/>
          <a:chExt cx="0" cy="0"/>
        </a:xfrm>
      </p:grpSpPr>
      <p:sp>
        <p:nvSpPr>
          <p:cNvPr id="137" name="Google Shape;137;p26"/>
          <p:cNvSpPr txBox="1">
            <a:spLocks noGrp="1"/>
          </p:cNvSpPr>
          <p:nvPr>
            <p:ph type="title"/>
            <p:custDataLst>
              <p:tags r:id="rId2"/>
            </p:custDataLst>
          </p:nvPr>
        </p:nvSpPr>
        <p:spPr>
          <a:xfrm>
            <a:off x="637625" y="496946"/>
            <a:ext cx="5887550" cy="3379031"/>
          </a:xfrm>
          <a:prstGeom prst="rect">
            <a:avLst/>
          </a:prstGeom>
          <a:noFill/>
          <a:ln>
            <a:noFill/>
          </a:ln>
        </p:spPr>
        <p:txBody>
          <a:bodyPr spcFirstLastPara="1" wrap="square" lIns="68575" tIns="34275" rIns="68575" bIns="34275" anchor="t" anchorCtr="0">
            <a:noAutofit/>
          </a:bodyPr>
          <a:lstStyle/>
          <a:p>
            <a:pPr>
              <a:spcBef>
                <a:spcPts val="1067"/>
              </a:spcBef>
              <a:buClr>
                <a:prstClr val="black"/>
              </a:buClr>
            </a:pPr>
            <a:r>
              <a:rPr lang="fr-FR" sz="1400" dirty="0">
                <a:latin typeface="Brandon Grotesque Regular" panose="020B0503020203060202" pitchFamily="34" charset="0"/>
                <a:sym typeface="Calibri"/>
              </a:rPr>
              <a:t>Si vous vous intéressez au bitcoin et que vous prévoyez d’en détenir, vous devez absolument sécuriser votre navigation internet.</a:t>
            </a:r>
            <a:br>
              <a:rPr lang="en" sz="1400" dirty="0">
                <a:latin typeface="Brandon Grotesque Regular" panose="020B0503020203060202" pitchFamily="34" charset="0"/>
                <a:sym typeface="Calibri"/>
              </a:rPr>
            </a:br>
            <a:br>
              <a:rPr lang="en" sz="1400" dirty="0">
                <a:latin typeface="Brandon Grotesque Regular" panose="020B0503020203060202" pitchFamily="34" charset="0"/>
                <a:sym typeface="Calibri"/>
              </a:rPr>
            </a:br>
            <a:r>
              <a:rPr lang="en" sz="1400" dirty="0">
                <a:latin typeface="Brandon Grotesque Regular" panose="020B0503020203060202" pitchFamily="34" charset="0"/>
                <a:sym typeface="Calibri"/>
              </a:rPr>
              <a:t>- </a:t>
            </a:r>
            <a:r>
              <a:rPr lang="fr-FR" sz="1400" dirty="0">
                <a:latin typeface="Brandon Grotesque Regular" panose="020B0503020203060202" pitchFamily="34" charset="0"/>
                <a:sym typeface="Calibri"/>
              </a:rPr>
              <a:t>Ordinateur propre</a:t>
            </a:r>
            <a:br>
              <a:rPr lang="en" sz="1400" dirty="0">
                <a:latin typeface="Brandon Grotesque Regular" panose="020B0503020203060202" pitchFamily="34" charset="0"/>
                <a:sym typeface="Calibri"/>
              </a:rPr>
            </a:br>
            <a:r>
              <a:rPr lang="en" sz="1400" dirty="0">
                <a:latin typeface="Brandon Grotesque Regular" panose="020B0503020203060202" pitchFamily="34" charset="0"/>
                <a:sym typeface="Calibri"/>
              </a:rPr>
              <a:t>- </a:t>
            </a:r>
            <a:r>
              <a:rPr lang="fr-FR" sz="1400" dirty="0">
                <a:latin typeface="Brandon Grotesque Regular" panose="020B0503020203060202" pitchFamily="34" charset="0"/>
                <a:sym typeface="Calibri"/>
              </a:rPr>
              <a:t>Gestionnaire de mot d</a:t>
            </a:r>
            <a:r>
              <a:rPr lang="fr-FR" sz="1400" dirty="0">
                <a:latin typeface="Brandon Grotesque Regular" panose="020B0503020203060202" pitchFamily="34" charset="0"/>
              </a:rPr>
              <a:t>e passe</a:t>
            </a:r>
            <a:br>
              <a:rPr lang="en" sz="1400" dirty="0">
                <a:latin typeface="Brandon Grotesque Regular" panose="020B0503020203060202" pitchFamily="34" charset="0"/>
                <a:sym typeface="Calibri"/>
              </a:rPr>
            </a:br>
            <a:r>
              <a:rPr lang="en" sz="1400" dirty="0">
                <a:latin typeface="Brandon Grotesque Regular" panose="020B0503020203060202" pitchFamily="34" charset="0"/>
                <a:sym typeface="Calibri"/>
              </a:rPr>
              <a:t>- </a:t>
            </a:r>
            <a:r>
              <a:rPr lang="fr-FR" sz="1400" dirty="0">
                <a:latin typeface="Brandon Grotesque Regular" panose="020B0503020203060202" pitchFamily="34" charset="0"/>
                <a:sym typeface="Calibri"/>
              </a:rPr>
              <a:t>Authentification à 2 facteurs</a:t>
            </a:r>
            <a:br>
              <a:rPr lang="en" sz="1400" dirty="0">
                <a:latin typeface="Brandon Grotesque Regular" panose="020B0503020203060202" pitchFamily="34" charset="0"/>
                <a:sym typeface="Calibri"/>
              </a:rPr>
            </a:br>
            <a:r>
              <a:rPr lang="en" sz="1400" dirty="0">
                <a:latin typeface="Brandon Grotesque Regular" panose="020B0503020203060202" pitchFamily="34" charset="0"/>
                <a:sym typeface="Calibri"/>
              </a:rPr>
              <a:t>- VPN</a:t>
            </a:r>
            <a:br>
              <a:rPr lang="en" sz="1400" dirty="0">
                <a:latin typeface="Brandon Grotesque Regular" panose="020B0503020203060202" pitchFamily="34" charset="0"/>
                <a:sym typeface="Calibri"/>
              </a:rPr>
            </a:br>
            <a:r>
              <a:rPr lang="en" sz="1400" dirty="0">
                <a:latin typeface="Brandon Grotesque Regular" panose="020B0503020203060202" pitchFamily="34" charset="0"/>
                <a:sym typeface="Calibri"/>
              </a:rPr>
              <a:t>	</a:t>
            </a:r>
            <a:br>
              <a:rPr lang="en" sz="1400" dirty="0">
                <a:latin typeface="Brandon Grotesque Regular" panose="020B0503020203060202" pitchFamily="34" charset="0"/>
                <a:sym typeface="Calibri"/>
              </a:rPr>
            </a:br>
            <a:r>
              <a:rPr lang="fr-FR" sz="1400" dirty="0">
                <a:latin typeface="Brandon Grotesque Regular" panose="020B0503020203060202" pitchFamily="34" charset="0"/>
                <a:sym typeface="Calibri"/>
              </a:rPr>
              <a:t>Nous parlons d’argent chèrement acquis, vous ne voulez pas prendre de risque et être une cible pour les hackeurs</a:t>
            </a:r>
            <a:r>
              <a:rPr lang="en" sz="1400" dirty="0">
                <a:latin typeface="Brandon Grotesque Regular" panose="020B0503020203060202" pitchFamily="34" charset="0"/>
                <a:sym typeface="Calibri"/>
              </a:rPr>
              <a:t>.</a:t>
            </a:r>
            <a:br>
              <a:rPr lang="en-US" sz="1400" kern="1200" dirty="0">
                <a:solidFill>
                  <a:prstClr val="black"/>
                </a:solidFill>
                <a:latin typeface="Brandon Grotesque Regular" panose="020B0503020203060202" pitchFamily="34" charset="0"/>
                <a:ea typeface="+mn-ea"/>
              </a:rPr>
            </a:br>
            <a:br>
              <a:rPr lang="en-US" sz="1400" kern="1200" dirty="0">
                <a:solidFill>
                  <a:prstClr val="black"/>
                </a:solidFill>
                <a:latin typeface="Brandon Grotesque Regular" panose="020B0503020203060202" pitchFamily="34" charset="0"/>
                <a:ea typeface="+mn-ea"/>
              </a:rPr>
            </a:br>
            <a:endParaRPr lang="en-US" sz="1400" kern="1200" dirty="0">
              <a:solidFill>
                <a:prstClr val="black"/>
              </a:solidFill>
              <a:latin typeface="Brandon Grotesque Regular" panose="020B0503020203060202" pitchFamily="34" charset="0"/>
              <a:ea typeface="+mn-ea"/>
            </a:endParaRPr>
          </a:p>
        </p:txBody>
      </p:sp>
      <p:sp>
        <p:nvSpPr>
          <p:cNvPr id="3" name="Date Placeholder 2"/>
          <p:cNvSpPr>
            <a:spLocks noGrp="1"/>
          </p:cNvSpPr>
          <p:nvPr>
            <p:ph type="dt" idx="10"/>
            <p:custDataLst>
              <p:tags r:id="rId3"/>
            </p:custDataLst>
          </p:nvPr>
        </p:nvSpPr>
        <p:spPr/>
        <p:txBody>
          <a:bodyPr/>
          <a:lstStyle/>
          <a:p>
            <a:fld id="{BEBD68B5-AEFB-40A3-838F-4DB82ABF0846}" type="datetime1">
              <a:rPr lang="en-US" smtClean="0"/>
              <a:t>8/14/2020</a:t>
            </a:fld>
            <a:endParaRPr lang="en-US"/>
          </a:p>
        </p:txBody>
      </p:sp>
      <p:sp>
        <p:nvSpPr>
          <p:cNvPr id="4" name="Slide Number Placeholder 3"/>
          <p:cNvSpPr>
            <a:spLocks noGrp="1"/>
          </p:cNvSpPr>
          <p:nvPr>
            <p:ph type="sldNum" idx="12"/>
            <p:custDataLst>
              <p:tags r:id="rId4"/>
            </p:custDataLst>
          </p:nvPr>
        </p:nvSpPr>
        <p:spPr/>
        <p:txBody>
          <a:bodyPr/>
          <a:lstStyle/>
          <a:p>
            <a:fld id="{00000000-1234-1234-1234-123412341234}" type="slidenum">
              <a:rPr lang="en" smtClean="0"/>
              <a:pPr/>
              <a:t>2</a:t>
            </a:fld>
            <a:endParaRPr lang="en"/>
          </a:p>
        </p:txBody>
      </p:sp>
      <p:sp>
        <p:nvSpPr>
          <p:cNvPr id="144" name="Google Shape;144;p26"/>
          <p:cNvSpPr txBox="1"/>
          <p:nvPr>
            <p:custDataLst>
              <p:tags r:id="rId5"/>
            </p:custDataLst>
          </p:nvPr>
        </p:nvSpPr>
        <p:spPr>
          <a:xfrm>
            <a:off x="601468" y="325373"/>
            <a:ext cx="2548408" cy="461665"/>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US" sz="2000" b="0" i="0" u="sng" strike="noStrike" cap="none" dirty="0">
                <a:solidFill>
                  <a:schemeClr val="dk1"/>
                </a:solidFill>
                <a:latin typeface="Brandon Grotesque Medium" panose="020B0603020203060202" pitchFamily="34" charset="0"/>
                <a:ea typeface="Calibri"/>
                <a:cs typeface="Calibri"/>
                <a:sym typeface="Calibri"/>
              </a:rPr>
              <a:t>Introduction: </a:t>
            </a:r>
            <a:endParaRPr lang="en-US" sz="1200" dirty="0">
              <a:latin typeface="Brandon Grotesque Medium" panose="020B0603020203060202" pitchFamily="34" charset="0"/>
            </a:endParaRPr>
          </a:p>
          <a:p>
            <a:endParaRPr dirty="0"/>
          </a:p>
        </p:txBody>
      </p:sp>
      <p:sp>
        <p:nvSpPr>
          <p:cNvPr id="16" name="Espace réservé du pied de page 1">
            <a:extLst>
              <a:ext uri="{FF2B5EF4-FFF2-40B4-BE49-F238E27FC236}">
                <a16:creationId xmlns:a16="http://schemas.microsoft.com/office/drawing/2014/main" id="{7B00328C-6F59-4B31-8C4F-88A189CE357C}"/>
              </a:ext>
            </a:extLst>
          </p:cNvPr>
          <p:cNvSpPr>
            <a:spLocks noGrp="1"/>
          </p:cNvSpPr>
          <p:nvPr>
            <p:ph type="ftr" idx="11"/>
            <p:custDataLst>
              <p:tags r:id="rId6"/>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21">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pic>
        <p:nvPicPr>
          <p:cNvPr id="17" name="Image 29">
            <a:extLst>
              <a:ext uri="{FF2B5EF4-FFF2-40B4-BE49-F238E27FC236}">
                <a16:creationId xmlns:a16="http://schemas.microsoft.com/office/drawing/2014/main" id="{B3B848D1-CA48-40A3-92B3-6C26DE47E4AF}"/>
              </a:ext>
            </a:extLst>
          </p:cNvPr>
          <p:cNvPicPr>
            <a:picLocks noChangeAspect="1"/>
          </p:cNvPicPr>
          <p:nvPr>
            <p:custDataLst>
              <p:tags r:id="rId7"/>
            </p:custDataLst>
          </p:nvPr>
        </p:nvPicPr>
        <p:blipFill rotWithShape="1">
          <a:blip r:embed="rId22"/>
          <a:srcRect r="3387" b="8671"/>
          <a:stretch/>
        </p:blipFill>
        <p:spPr>
          <a:xfrm rot="16200000">
            <a:off x="7129347" y="-702068"/>
            <a:ext cx="2699597" cy="4750413"/>
          </a:xfrm>
          <a:prstGeom prst="rect">
            <a:avLst/>
          </a:prstGeom>
        </p:spPr>
      </p:pic>
      <p:sp>
        <p:nvSpPr>
          <p:cNvPr id="18" name="TextBox 17">
            <a:extLst>
              <a:ext uri="{FF2B5EF4-FFF2-40B4-BE49-F238E27FC236}">
                <a16:creationId xmlns:a16="http://schemas.microsoft.com/office/drawing/2014/main" id="{B0B14E41-E0AB-49EF-BC76-C3591614F9BA}"/>
              </a:ext>
            </a:extLst>
          </p:cNvPr>
          <p:cNvSpPr txBox="1"/>
          <p:nvPr>
            <p:custDataLst>
              <p:tags r:id="rId8"/>
            </p:custDataLst>
          </p:nvPr>
        </p:nvSpPr>
        <p:spPr>
          <a:xfrm>
            <a:off x="6731231" y="787038"/>
            <a:ext cx="3139535" cy="1815882"/>
          </a:xfrm>
          <a:prstGeom prst="rect">
            <a:avLst/>
          </a:prstGeom>
          <a:noFill/>
        </p:spPr>
        <p:txBody>
          <a:bodyPr wrap="square">
            <a:spAutoFit/>
          </a:bodyPr>
          <a:lstStyle/>
          <a:p>
            <a:pPr algn="ctr"/>
            <a:r>
              <a:rPr lang="en-US" sz="1400" kern="1200" dirty="0">
                <a:solidFill>
                  <a:prstClr val="black"/>
                </a:solidFill>
                <a:latin typeface="Brandon Grotesque Regular" panose="020B0503020203060202" pitchFamily="34" charset="0"/>
                <a:ea typeface="+mn-ea"/>
              </a:rPr>
              <a:t>Beaucoup </a:t>
            </a:r>
            <a:r>
              <a:rPr lang="en-US" sz="1400" kern="1200" dirty="0" err="1">
                <a:solidFill>
                  <a:prstClr val="black"/>
                </a:solidFill>
                <a:latin typeface="Brandon Grotesque Regular" panose="020B0503020203060202" pitchFamily="34" charset="0"/>
                <a:ea typeface="+mn-ea"/>
              </a:rPr>
              <a:t>d’entre</a:t>
            </a:r>
            <a:r>
              <a:rPr lang="en-US" sz="1400" kern="1200" dirty="0">
                <a:solidFill>
                  <a:prstClr val="black"/>
                </a:solidFill>
                <a:latin typeface="Brandon Grotesque Regular" panose="020B0503020203060202" pitchFamily="34" charset="0"/>
                <a:ea typeface="+mn-ea"/>
              </a:rPr>
              <a:t> </a:t>
            </a:r>
            <a:r>
              <a:rPr lang="en-US" sz="1400" kern="1200" dirty="0" err="1">
                <a:solidFill>
                  <a:prstClr val="black"/>
                </a:solidFill>
                <a:latin typeface="Brandon Grotesque Regular" panose="020B0503020203060202" pitchFamily="34" charset="0"/>
                <a:ea typeface="+mn-ea"/>
              </a:rPr>
              <a:t>vous</a:t>
            </a:r>
            <a:r>
              <a:rPr lang="en-US" sz="1400" kern="1200" dirty="0">
                <a:solidFill>
                  <a:prstClr val="black"/>
                </a:solidFill>
                <a:latin typeface="Brandon Grotesque Regular" panose="020B0503020203060202" pitchFamily="34" charset="0"/>
                <a:ea typeface="+mn-ea"/>
              </a:rPr>
              <a:t> </a:t>
            </a:r>
            <a:r>
              <a:rPr lang="en-US" sz="1400" kern="1200" dirty="0" err="1">
                <a:solidFill>
                  <a:prstClr val="black"/>
                </a:solidFill>
                <a:latin typeface="Brandon Grotesque Regular" panose="020B0503020203060202" pitchFamily="34" charset="0"/>
                <a:ea typeface="+mn-ea"/>
              </a:rPr>
              <a:t>utilise</a:t>
            </a:r>
            <a:r>
              <a:rPr lang="en-US" sz="1400" kern="1200" dirty="0">
                <a:solidFill>
                  <a:prstClr val="black"/>
                </a:solidFill>
                <a:latin typeface="Brandon Grotesque Regular" panose="020B0503020203060202" pitchFamily="34" charset="0"/>
                <a:ea typeface="+mn-ea"/>
              </a:rPr>
              <a:t> le </a:t>
            </a:r>
            <a:r>
              <a:rPr lang="en-US" sz="1400" kern="1200" dirty="0" err="1">
                <a:solidFill>
                  <a:prstClr val="black"/>
                </a:solidFill>
                <a:latin typeface="Brandon Grotesque Regular" panose="020B0503020203060202" pitchFamily="34" charset="0"/>
                <a:ea typeface="+mn-ea"/>
              </a:rPr>
              <a:t>même</a:t>
            </a:r>
            <a:r>
              <a:rPr lang="en-US" sz="1400" kern="1200" dirty="0">
                <a:solidFill>
                  <a:prstClr val="black"/>
                </a:solidFill>
                <a:latin typeface="Brandon Grotesque Regular" panose="020B0503020203060202" pitchFamily="34" charset="0"/>
                <a:ea typeface="+mn-ea"/>
              </a:rPr>
              <a:t> </a:t>
            </a:r>
            <a:r>
              <a:rPr lang="en-US" sz="1400" dirty="0">
                <a:solidFill>
                  <a:prstClr val="black"/>
                </a:solidFill>
                <a:latin typeface="Brandon Grotesque Regular" panose="020B0503020203060202" pitchFamily="34" charset="0"/>
              </a:rPr>
              <a:t>mot de </a:t>
            </a:r>
            <a:r>
              <a:rPr lang="en-US" sz="1400" dirty="0" err="1">
                <a:solidFill>
                  <a:prstClr val="black"/>
                </a:solidFill>
                <a:latin typeface="Brandon Grotesque Regular" panose="020B0503020203060202" pitchFamily="34" charset="0"/>
              </a:rPr>
              <a:t>passe</a:t>
            </a:r>
            <a:r>
              <a:rPr lang="en-US" sz="1400" dirty="0">
                <a:solidFill>
                  <a:prstClr val="black"/>
                </a:solidFill>
                <a:latin typeface="Brandon Grotesque Regular" panose="020B0503020203060202" pitchFamily="34" charset="0"/>
              </a:rPr>
              <a:t> </a:t>
            </a:r>
            <a:r>
              <a:rPr lang="en-US" sz="1400" dirty="0" err="1">
                <a:solidFill>
                  <a:prstClr val="black"/>
                </a:solidFill>
                <a:latin typeface="Brandon Grotesque Regular" panose="020B0503020203060202" pitchFamily="34" charset="0"/>
              </a:rPr>
              <a:t>partout</a:t>
            </a:r>
            <a:r>
              <a:rPr lang="en-US" sz="1400" dirty="0">
                <a:solidFill>
                  <a:prstClr val="black"/>
                </a:solidFill>
                <a:latin typeface="Brandon Grotesque Regular" panose="020B0503020203060202" pitchFamily="34" charset="0"/>
              </a:rPr>
              <a:t>, ne </a:t>
            </a:r>
            <a:r>
              <a:rPr lang="en-US" sz="1400" dirty="0" err="1">
                <a:solidFill>
                  <a:prstClr val="black"/>
                </a:solidFill>
                <a:latin typeface="Brandon Grotesque Regular" panose="020B0503020203060202" pitchFamily="34" charset="0"/>
              </a:rPr>
              <a:t>mettent</a:t>
            </a:r>
            <a:r>
              <a:rPr lang="en-US" sz="1400" dirty="0">
                <a:solidFill>
                  <a:prstClr val="black"/>
                </a:solidFill>
                <a:latin typeface="Brandon Grotesque Regular" panose="020B0503020203060202" pitchFamily="34" charset="0"/>
              </a:rPr>
              <a:t> pas à jour </a:t>
            </a:r>
            <a:r>
              <a:rPr lang="en-US" sz="1400" dirty="0" err="1">
                <a:solidFill>
                  <a:prstClr val="black"/>
                </a:solidFill>
                <a:latin typeface="Brandon Grotesque Regular" panose="020B0503020203060202" pitchFamily="34" charset="0"/>
              </a:rPr>
              <a:t>leurs</a:t>
            </a:r>
            <a:r>
              <a:rPr lang="en-US" sz="1400" dirty="0">
                <a:solidFill>
                  <a:prstClr val="black"/>
                </a:solidFill>
                <a:latin typeface="Brandon Grotesque Regular" panose="020B0503020203060202" pitchFamily="34" charset="0"/>
              </a:rPr>
              <a:t> PC et ne font jamais de back up. </a:t>
            </a:r>
          </a:p>
          <a:p>
            <a:pPr algn="ctr"/>
            <a:r>
              <a:rPr lang="en-US" sz="1400" dirty="0">
                <a:solidFill>
                  <a:prstClr val="black"/>
                </a:solidFill>
                <a:latin typeface="Brandon Grotesque Regular" panose="020B0503020203060202" pitchFamily="34" charset="0"/>
              </a:rPr>
              <a:t>Si </a:t>
            </a:r>
            <a:r>
              <a:rPr lang="en-US" sz="1400" dirty="0" err="1">
                <a:solidFill>
                  <a:prstClr val="black"/>
                </a:solidFill>
                <a:latin typeface="Brandon Grotesque Regular" panose="020B0503020203060202" pitchFamily="34" charset="0"/>
              </a:rPr>
              <a:t>c’est</a:t>
            </a:r>
            <a:r>
              <a:rPr lang="en-US" sz="1400" dirty="0">
                <a:solidFill>
                  <a:prstClr val="black"/>
                </a:solidFill>
                <a:latin typeface="Brandon Grotesque Regular" panose="020B0503020203060202" pitchFamily="34" charset="0"/>
              </a:rPr>
              <a:t> </a:t>
            </a:r>
            <a:r>
              <a:rPr lang="en-US" sz="1400" dirty="0" err="1">
                <a:solidFill>
                  <a:prstClr val="black"/>
                </a:solidFill>
                <a:latin typeface="Brandon Grotesque Regular" panose="020B0503020203060202" pitchFamily="34" charset="0"/>
              </a:rPr>
              <a:t>vous</a:t>
            </a:r>
            <a:r>
              <a:rPr lang="en-US" sz="1400" dirty="0">
                <a:solidFill>
                  <a:prstClr val="black"/>
                </a:solidFill>
                <a:latin typeface="Brandon Grotesque Regular" panose="020B0503020203060202" pitchFamily="34" charset="0"/>
              </a:rPr>
              <a:t>, </a:t>
            </a:r>
            <a:r>
              <a:rPr lang="en-US" sz="1400" dirty="0" err="1">
                <a:solidFill>
                  <a:prstClr val="black"/>
                </a:solidFill>
                <a:latin typeface="Brandon Grotesque Regular" panose="020B0503020203060202" pitchFamily="34" charset="0"/>
              </a:rPr>
              <a:t>ce</a:t>
            </a:r>
            <a:r>
              <a:rPr lang="en-US" sz="1400" dirty="0">
                <a:solidFill>
                  <a:prstClr val="black"/>
                </a:solidFill>
                <a:latin typeface="Brandon Grotesque Regular" panose="020B0503020203060202" pitchFamily="34" charset="0"/>
              </a:rPr>
              <a:t> </a:t>
            </a:r>
            <a:r>
              <a:rPr lang="en-US" sz="1400" dirty="0" err="1">
                <a:solidFill>
                  <a:prstClr val="black"/>
                </a:solidFill>
                <a:latin typeface="Brandon Grotesque Regular" panose="020B0503020203060202" pitchFamily="34" charset="0"/>
              </a:rPr>
              <a:t>n’est</a:t>
            </a:r>
            <a:r>
              <a:rPr lang="en-US" sz="1400" dirty="0">
                <a:solidFill>
                  <a:prstClr val="black"/>
                </a:solidFill>
                <a:latin typeface="Brandon Grotesque Regular" panose="020B0503020203060202" pitchFamily="34" charset="0"/>
              </a:rPr>
              <a:t> pas grave, on </a:t>
            </a:r>
            <a:r>
              <a:rPr lang="en-US" sz="1400" dirty="0" err="1">
                <a:solidFill>
                  <a:prstClr val="black"/>
                </a:solidFill>
                <a:latin typeface="Brandon Grotesque Regular" panose="020B0503020203060202" pitchFamily="34" charset="0"/>
              </a:rPr>
              <a:t>peut</a:t>
            </a:r>
            <a:r>
              <a:rPr lang="en-US" sz="1400" dirty="0">
                <a:solidFill>
                  <a:prstClr val="black"/>
                </a:solidFill>
                <a:latin typeface="Brandon Grotesque Regular" panose="020B0503020203060202" pitchFamily="34" charset="0"/>
              </a:rPr>
              <a:t> arranger </a:t>
            </a:r>
            <a:r>
              <a:rPr lang="en-US" sz="1400" dirty="0" err="1">
                <a:solidFill>
                  <a:prstClr val="black"/>
                </a:solidFill>
                <a:latin typeface="Brandon Grotesque Regular" panose="020B0503020203060202" pitchFamily="34" charset="0"/>
              </a:rPr>
              <a:t>ça</a:t>
            </a:r>
            <a:r>
              <a:rPr lang="en-US" sz="1400" dirty="0">
                <a:solidFill>
                  <a:prstClr val="black"/>
                </a:solidFill>
                <a:latin typeface="Brandon Grotesque Regular" panose="020B0503020203060202" pitchFamily="34" charset="0"/>
              </a:rPr>
              <a:t> </a:t>
            </a:r>
            <a:r>
              <a:rPr lang="en-US" sz="1400" dirty="0">
                <a:solidFill>
                  <a:prstClr val="black"/>
                </a:solidFill>
                <a:latin typeface="Brandon Grotesque Regular" panose="020B0503020203060202" pitchFamily="34" charset="0"/>
                <a:sym typeface="Wingdings" panose="05000000000000000000" pitchFamily="2" charset="2"/>
              </a:rPr>
              <a:t> </a:t>
            </a:r>
            <a:r>
              <a:rPr lang="en-US" sz="1400" dirty="0" err="1">
                <a:solidFill>
                  <a:prstClr val="black"/>
                </a:solidFill>
                <a:latin typeface="Brandon Grotesque Regular" panose="020B0503020203060202" pitchFamily="34" charset="0"/>
                <a:sym typeface="Wingdings" panose="05000000000000000000" pitchFamily="2" charset="2"/>
              </a:rPr>
              <a:t>j’étais</a:t>
            </a:r>
            <a:r>
              <a:rPr lang="en-US" sz="1400" dirty="0">
                <a:solidFill>
                  <a:prstClr val="black"/>
                </a:solidFill>
                <a:latin typeface="Brandon Grotesque Regular" panose="020B0503020203060202" pitchFamily="34" charset="0"/>
                <a:sym typeface="Wingdings" panose="05000000000000000000" pitchFamily="2" charset="2"/>
              </a:rPr>
              <a:t> </a:t>
            </a:r>
            <a:r>
              <a:rPr lang="en-US" sz="1400" dirty="0" err="1">
                <a:solidFill>
                  <a:prstClr val="black"/>
                </a:solidFill>
                <a:latin typeface="Brandon Grotesque Regular" panose="020B0503020203060202" pitchFamily="34" charset="0"/>
                <a:sym typeface="Wingdings" panose="05000000000000000000" pitchFamily="2" charset="2"/>
              </a:rPr>
              <a:t>comme</a:t>
            </a:r>
            <a:r>
              <a:rPr lang="en-US" sz="1400" dirty="0">
                <a:solidFill>
                  <a:prstClr val="black"/>
                </a:solidFill>
                <a:latin typeface="Brandon Grotesque Regular" panose="020B0503020203060202" pitchFamily="34" charset="0"/>
                <a:sym typeface="Wingdings" panose="05000000000000000000" pitchFamily="2" charset="2"/>
              </a:rPr>
              <a:t> </a:t>
            </a:r>
            <a:r>
              <a:rPr lang="en-US" sz="1400" dirty="0" err="1">
                <a:solidFill>
                  <a:prstClr val="black"/>
                </a:solidFill>
                <a:latin typeface="Brandon Grotesque Regular" panose="020B0503020203060202" pitchFamily="34" charset="0"/>
                <a:sym typeface="Wingdings" panose="05000000000000000000" pitchFamily="2" charset="2"/>
              </a:rPr>
              <a:t>vous</a:t>
            </a:r>
            <a:r>
              <a:rPr lang="en-US" sz="1400" dirty="0">
                <a:solidFill>
                  <a:prstClr val="black"/>
                </a:solidFill>
                <a:latin typeface="Brandon Grotesque Regular" panose="020B0503020203060202" pitchFamily="34" charset="0"/>
                <a:sym typeface="Wingdings" panose="05000000000000000000" pitchFamily="2" charset="2"/>
              </a:rPr>
              <a:t> </a:t>
            </a:r>
            <a:r>
              <a:rPr lang="en-US" sz="1400" dirty="0" err="1">
                <a:solidFill>
                  <a:prstClr val="black"/>
                </a:solidFill>
                <a:latin typeface="Brandon Grotesque Regular" panose="020B0503020203060202" pitchFamily="34" charset="0"/>
                <a:sym typeface="Wingdings" panose="05000000000000000000" pitchFamily="2" charset="2"/>
              </a:rPr>
              <a:t>avant</a:t>
            </a:r>
            <a:r>
              <a:rPr lang="en-US" sz="1400" dirty="0">
                <a:solidFill>
                  <a:prstClr val="black"/>
                </a:solidFill>
                <a:latin typeface="Brandon Grotesque Regular" panose="020B0503020203060202" pitchFamily="34" charset="0"/>
                <a:sym typeface="Wingdings" panose="05000000000000000000" pitchFamily="2" charset="2"/>
              </a:rPr>
              <a:t> de </a:t>
            </a:r>
            <a:r>
              <a:rPr lang="en-US" sz="1400" dirty="0" err="1">
                <a:solidFill>
                  <a:prstClr val="black"/>
                </a:solidFill>
                <a:latin typeface="Brandon Grotesque Regular" panose="020B0503020203060202" pitchFamily="34" charset="0"/>
                <a:sym typeface="Wingdings" panose="05000000000000000000" pitchFamily="2" charset="2"/>
              </a:rPr>
              <a:t>découvrir</a:t>
            </a:r>
            <a:r>
              <a:rPr lang="en-US" sz="1400" dirty="0">
                <a:solidFill>
                  <a:prstClr val="black"/>
                </a:solidFill>
                <a:latin typeface="Brandon Grotesque Regular" panose="020B0503020203060202" pitchFamily="34" charset="0"/>
                <a:sym typeface="Wingdings" panose="05000000000000000000" pitchFamily="2" charset="2"/>
              </a:rPr>
              <a:t> bitcoin et </a:t>
            </a:r>
            <a:r>
              <a:rPr lang="en-US" sz="1400" dirty="0" err="1">
                <a:solidFill>
                  <a:prstClr val="black"/>
                </a:solidFill>
                <a:latin typeface="Brandon Grotesque Regular" panose="020B0503020203060202" pitchFamily="34" charset="0"/>
                <a:sym typeface="Wingdings" panose="05000000000000000000" pitchFamily="2" charset="2"/>
              </a:rPr>
              <a:t>c’est</a:t>
            </a:r>
            <a:r>
              <a:rPr lang="en-US" sz="1400" dirty="0">
                <a:solidFill>
                  <a:prstClr val="black"/>
                </a:solidFill>
                <a:latin typeface="Brandon Grotesque Regular" panose="020B0503020203060202" pitchFamily="34" charset="0"/>
                <a:sym typeface="Wingdings" panose="05000000000000000000" pitchFamily="2" charset="2"/>
              </a:rPr>
              <a:t> possible de changer </a:t>
            </a:r>
            <a:r>
              <a:rPr lang="en-US" sz="1400" dirty="0" err="1">
                <a:solidFill>
                  <a:prstClr val="black"/>
                </a:solidFill>
                <a:latin typeface="Brandon Grotesque Regular" panose="020B0503020203060202" pitchFamily="34" charset="0"/>
                <a:sym typeface="Wingdings" panose="05000000000000000000" pitchFamily="2" charset="2"/>
              </a:rPr>
              <a:t>vos</a:t>
            </a:r>
            <a:r>
              <a:rPr lang="en-US" sz="1400" dirty="0">
                <a:solidFill>
                  <a:prstClr val="black"/>
                </a:solidFill>
                <a:latin typeface="Brandon Grotesque Regular" panose="020B0503020203060202" pitchFamily="34" charset="0"/>
                <a:sym typeface="Wingdings" panose="05000000000000000000" pitchFamily="2" charset="2"/>
              </a:rPr>
              <a:t> habitudes. </a:t>
            </a:r>
          </a:p>
          <a:p>
            <a:pPr algn="ctr"/>
            <a:r>
              <a:rPr lang="en-US" sz="1400" dirty="0" err="1">
                <a:solidFill>
                  <a:prstClr val="black"/>
                </a:solidFill>
                <a:latin typeface="Brandon Grotesque Regular" panose="020B0503020203060202" pitchFamily="34" charset="0"/>
                <a:sym typeface="Wingdings" panose="05000000000000000000" pitchFamily="2" charset="2"/>
              </a:rPr>
              <a:t>Vous</a:t>
            </a:r>
            <a:r>
              <a:rPr lang="en-US" sz="1400" dirty="0">
                <a:solidFill>
                  <a:prstClr val="black"/>
                </a:solidFill>
                <a:latin typeface="Brandon Grotesque Regular" panose="020B0503020203060202" pitchFamily="34" charset="0"/>
                <a:sym typeface="Wingdings" panose="05000000000000000000" pitchFamily="2" charset="2"/>
              </a:rPr>
              <a:t> ne </a:t>
            </a:r>
            <a:r>
              <a:rPr lang="en-US" sz="1400" dirty="0" err="1">
                <a:solidFill>
                  <a:prstClr val="black"/>
                </a:solidFill>
                <a:latin typeface="Brandon Grotesque Regular" panose="020B0503020203060202" pitchFamily="34" charset="0"/>
                <a:sym typeface="Wingdings" panose="05000000000000000000" pitchFamily="2" charset="2"/>
              </a:rPr>
              <a:t>regretterez</a:t>
            </a:r>
            <a:r>
              <a:rPr lang="en-US" sz="1400" dirty="0">
                <a:solidFill>
                  <a:prstClr val="black"/>
                </a:solidFill>
                <a:latin typeface="Brandon Grotesque Regular" panose="020B0503020203060202" pitchFamily="34" charset="0"/>
                <a:sym typeface="Wingdings" panose="05000000000000000000" pitchFamily="2" charset="2"/>
              </a:rPr>
              <a:t> pas. </a:t>
            </a:r>
            <a:endParaRPr lang="en-US" sz="1400" dirty="0"/>
          </a:p>
        </p:txBody>
      </p:sp>
      <p:pic>
        <p:nvPicPr>
          <p:cNvPr id="19" name="Picture 18" descr="A close up of a logo&#10;&#10;Description automatically generated">
            <a:extLst>
              <a:ext uri="{FF2B5EF4-FFF2-40B4-BE49-F238E27FC236}">
                <a16:creationId xmlns:a16="http://schemas.microsoft.com/office/drawing/2014/main" id="{8EFC5424-E5F3-4C29-93E0-BB2453DF2DDD}"/>
              </a:ext>
            </a:extLst>
          </p:cNvPr>
          <p:cNvPicPr>
            <a:picLocks noChangeAspect="1"/>
          </p:cNvPicPr>
          <p:nvPr>
            <p:custDataLst>
              <p:tags r:id="rId9"/>
            </p:custDataLst>
          </p:nvPr>
        </p:nvPicPr>
        <p:blipFill>
          <a:blip r:embed="rId23">
            <a:extLst>
              <a:ext uri="{28A0092B-C50C-407E-A947-70E740481C1C}">
                <a14:useLocalDpi xmlns:a14="http://schemas.microsoft.com/office/drawing/2010/main" val="0"/>
              </a:ext>
            </a:extLst>
          </a:blip>
          <a:stretch>
            <a:fillRect/>
          </a:stretch>
        </p:blipFill>
        <p:spPr>
          <a:xfrm>
            <a:off x="10547978" y="2110881"/>
            <a:ext cx="1305780" cy="1269758"/>
          </a:xfrm>
          <a:prstGeom prst="rect">
            <a:avLst/>
          </a:prstGeom>
        </p:spPr>
      </p:pic>
      <p:pic>
        <p:nvPicPr>
          <p:cNvPr id="20" name="Google Shape;138;p26">
            <a:extLst>
              <a:ext uri="{FF2B5EF4-FFF2-40B4-BE49-F238E27FC236}">
                <a16:creationId xmlns:a16="http://schemas.microsoft.com/office/drawing/2014/main" id="{D793C3DD-B89B-4F4C-A45F-4724BE3B0B60}"/>
              </a:ext>
            </a:extLst>
          </p:cNvPr>
          <p:cNvPicPr preferRelativeResize="0"/>
          <p:nvPr>
            <p:custDataLst>
              <p:tags r:id="rId10"/>
            </p:custDataLst>
          </p:nvPr>
        </p:nvPicPr>
        <p:blipFill rotWithShape="1">
          <a:blip r:embed="rId24">
            <a:alphaModFix/>
          </a:blip>
          <a:srcRect/>
          <a:stretch/>
        </p:blipFill>
        <p:spPr>
          <a:xfrm>
            <a:off x="1406287" y="3844943"/>
            <a:ext cx="1896428" cy="1725465"/>
          </a:xfrm>
          <a:prstGeom prst="rect">
            <a:avLst/>
          </a:prstGeom>
          <a:ln w="12700"/>
        </p:spPr>
        <p:style>
          <a:lnRef idx="2">
            <a:schemeClr val="dk1"/>
          </a:lnRef>
          <a:fillRef idx="1">
            <a:schemeClr val="lt1"/>
          </a:fillRef>
          <a:effectRef idx="0">
            <a:schemeClr val="dk1"/>
          </a:effectRef>
          <a:fontRef idx="minor">
            <a:schemeClr val="dk1"/>
          </a:fontRef>
        </p:style>
      </p:pic>
      <p:pic>
        <p:nvPicPr>
          <p:cNvPr id="21" name="Google Shape;139;p26">
            <a:extLst>
              <a:ext uri="{FF2B5EF4-FFF2-40B4-BE49-F238E27FC236}">
                <a16:creationId xmlns:a16="http://schemas.microsoft.com/office/drawing/2014/main" id="{C52A958A-FE1A-41AA-8EC4-44927685990F}"/>
              </a:ext>
            </a:extLst>
          </p:cNvPr>
          <p:cNvPicPr preferRelativeResize="0"/>
          <p:nvPr>
            <p:custDataLst>
              <p:tags r:id="rId11"/>
            </p:custDataLst>
          </p:nvPr>
        </p:nvPicPr>
        <p:blipFill rotWithShape="1">
          <a:blip r:embed="rId25">
            <a:alphaModFix/>
          </a:blip>
          <a:srcRect/>
          <a:stretch/>
        </p:blipFill>
        <p:spPr>
          <a:xfrm>
            <a:off x="4882776" y="3814052"/>
            <a:ext cx="2088009" cy="1804638"/>
          </a:xfrm>
          <a:prstGeom prst="rect">
            <a:avLst/>
          </a:prstGeom>
          <a:ln w="12700"/>
        </p:spPr>
        <p:style>
          <a:lnRef idx="2">
            <a:schemeClr val="dk1"/>
          </a:lnRef>
          <a:fillRef idx="1">
            <a:schemeClr val="lt1"/>
          </a:fillRef>
          <a:effectRef idx="0">
            <a:schemeClr val="dk1"/>
          </a:effectRef>
          <a:fontRef idx="minor">
            <a:schemeClr val="dk1"/>
          </a:fontRef>
        </p:style>
      </p:pic>
      <p:cxnSp>
        <p:nvCxnSpPr>
          <p:cNvPr id="22" name="Google Shape;140;p26">
            <a:extLst>
              <a:ext uri="{FF2B5EF4-FFF2-40B4-BE49-F238E27FC236}">
                <a16:creationId xmlns:a16="http://schemas.microsoft.com/office/drawing/2014/main" id="{E82E5A07-F6F6-4728-ADE7-8283564D29DD}"/>
              </a:ext>
            </a:extLst>
          </p:cNvPr>
          <p:cNvCxnSpPr/>
          <p:nvPr>
            <p:custDataLst>
              <p:tags r:id="rId12"/>
            </p:custDataLst>
          </p:nvPr>
        </p:nvCxnSpPr>
        <p:spPr>
          <a:xfrm>
            <a:off x="3656518" y="4774633"/>
            <a:ext cx="872455" cy="0"/>
          </a:xfrm>
          <a:prstGeom prst="straightConnector1">
            <a:avLst/>
          </a:prstGeom>
          <a:noFill/>
          <a:ln w="57150" cap="flat" cmpd="sng">
            <a:solidFill>
              <a:srgbClr val="FF0000"/>
            </a:solidFill>
            <a:prstDash val="solid"/>
            <a:miter lim="800000"/>
            <a:headEnd type="none" w="sm" len="sm"/>
            <a:tailEnd type="triangle" w="med" len="med"/>
          </a:ln>
        </p:spPr>
      </p:cxnSp>
      <p:cxnSp>
        <p:nvCxnSpPr>
          <p:cNvPr id="23" name="Google Shape;141;p26">
            <a:extLst>
              <a:ext uri="{FF2B5EF4-FFF2-40B4-BE49-F238E27FC236}">
                <a16:creationId xmlns:a16="http://schemas.microsoft.com/office/drawing/2014/main" id="{4575D096-8E36-4E77-A2FB-870C4816D242}"/>
              </a:ext>
            </a:extLst>
          </p:cNvPr>
          <p:cNvCxnSpPr/>
          <p:nvPr>
            <p:custDataLst>
              <p:tags r:id="rId13"/>
            </p:custDataLst>
          </p:nvPr>
        </p:nvCxnSpPr>
        <p:spPr>
          <a:xfrm>
            <a:off x="7259436" y="4774633"/>
            <a:ext cx="872455" cy="0"/>
          </a:xfrm>
          <a:prstGeom prst="straightConnector1">
            <a:avLst/>
          </a:prstGeom>
          <a:noFill/>
          <a:ln w="57150" cap="flat" cmpd="sng">
            <a:solidFill>
              <a:srgbClr val="FF0000"/>
            </a:solidFill>
            <a:prstDash val="solid"/>
            <a:miter lim="800000"/>
            <a:headEnd type="none" w="sm" len="sm"/>
            <a:tailEnd type="triangle" w="med" len="med"/>
          </a:ln>
        </p:spPr>
      </p:cxnSp>
      <p:pic>
        <p:nvPicPr>
          <p:cNvPr id="24" name="Google Shape;142;p26">
            <a:extLst>
              <a:ext uri="{FF2B5EF4-FFF2-40B4-BE49-F238E27FC236}">
                <a16:creationId xmlns:a16="http://schemas.microsoft.com/office/drawing/2014/main" id="{037A1417-093D-4702-89FD-BE5880C551AF}"/>
              </a:ext>
            </a:extLst>
          </p:cNvPr>
          <p:cNvPicPr preferRelativeResize="0"/>
          <p:nvPr>
            <p:custDataLst>
              <p:tags r:id="rId14"/>
            </p:custDataLst>
          </p:nvPr>
        </p:nvPicPr>
        <p:blipFill rotWithShape="1">
          <a:blip r:embed="rId26">
            <a:alphaModFix/>
          </a:blip>
          <a:srcRect/>
          <a:stretch/>
        </p:blipFill>
        <p:spPr>
          <a:xfrm>
            <a:off x="8419041" y="3814052"/>
            <a:ext cx="3241769" cy="1826895"/>
          </a:xfrm>
          <a:prstGeom prst="rect">
            <a:avLst/>
          </a:prstGeom>
          <a:ln w="12700"/>
        </p:spPr>
        <p:style>
          <a:lnRef idx="2">
            <a:schemeClr val="dk1"/>
          </a:lnRef>
          <a:fillRef idx="1">
            <a:schemeClr val="lt1"/>
          </a:fillRef>
          <a:effectRef idx="0">
            <a:schemeClr val="dk1"/>
          </a:effectRef>
          <a:fontRef idx="minor">
            <a:schemeClr val="dk1"/>
          </a:fontRef>
        </p:style>
      </p:pic>
      <p:sp>
        <p:nvSpPr>
          <p:cNvPr id="25" name="TextBox 24">
            <a:extLst>
              <a:ext uri="{FF2B5EF4-FFF2-40B4-BE49-F238E27FC236}">
                <a16:creationId xmlns:a16="http://schemas.microsoft.com/office/drawing/2014/main" id="{FFE64B53-B8C5-4C45-B1E2-54F6C242C002}"/>
              </a:ext>
            </a:extLst>
          </p:cNvPr>
          <p:cNvSpPr txBox="1"/>
          <p:nvPr>
            <p:custDataLst>
              <p:tags r:id="rId15"/>
            </p:custDataLst>
          </p:nvPr>
        </p:nvSpPr>
        <p:spPr>
          <a:xfrm>
            <a:off x="1406287" y="5626483"/>
            <a:ext cx="1717073" cy="276999"/>
          </a:xfrm>
          <a:prstGeom prst="rect">
            <a:avLst/>
          </a:prstGeom>
          <a:noFill/>
        </p:spPr>
        <p:txBody>
          <a:bodyPr wrap="none" rtlCol="0">
            <a:spAutoFit/>
          </a:bodyPr>
          <a:lstStyle/>
          <a:p>
            <a:r>
              <a:rPr lang="en-US" sz="1200" i="1" dirty="0">
                <a:latin typeface="Brandon Grotesque Regular" panose="020B0503020203060202" pitchFamily="34" charset="0"/>
              </a:rPr>
              <a:t>“Hacker man” – Kung Fury</a:t>
            </a:r>
          </a:p>
        </p:txBody>
      </p:sp>
      <p:sp>
        <p:nvSpPr>
          <p:cNvPr id="26" name="TextBox 25">
            <a:extLst>
              <a:ext uri="{FF2B5EF4-FFF2-40B4-BE49-F238E27FC236}">
                <a16:creationId xmlns:a16="http://schemas.microsoft.com/office/drawing/2014/main" id="{F8F479E2-8BE8-4B13-8696-551C00F42B2D}"/>
              </a:ext>
            </a:extLst>
          </p:cNvPr>
          <p:cNvSpPr txBox="1"/>
          <p:nvPr>
            <p:custDataLst>
              <p:tags r:id="rId16"/>
            </p:custDataLst>
          </p:nvPr>
        </p:nvSpPr>
        <p:spPr>
          <a:xfrm>
            <a:off x="5122329" y="5670096"/>
            <a:ext cx="1608902" cy="276999"/>
          </a:xfrm>
          <a:prstGeom prst="rect">
            <a:avLst/>
          </a:prstGeom>
          <a:noFill/>
        </p:spPr>
        <p:txBody>
          <a:bodyPr wrap="none" rtlCol="0">
            <a:spAutoFit/>
          </a:bodyPr>
          <a:lstStyle/>
          <a:p>
            <a:r>
              <a:rPr lang="en-US" sz="1200" i="1" dirty="0">
                <a:latin typeface="Brandon Grotesque Regular" panose="020B0503020203060202" pitchFamily="34" charset="0"/>
              </a:rPr>
              <a:t>Neon Genesis Evangelion</a:t>
            </a:r>
          </a:p>
        </p:txBody>
      </p:sp>
      <p:sp>
        <p:nvSpPr>
          <p:cNvPr id="27" name="TextBox 26">
            <a:extLst>
              <a:ext uri="{FF2B5EF4-FFF2-40B4-BE49-F238E27FC236}">
                <a16:creationId xmlns:a16="http://schemas.microsoft.com/office/drawing/2014/main" id="{2514CD5C-FAE5-4185-8331-CF707469BF1F}"/>
              </a:ext>
            </a:extLst>
          </p:cNvPr>
          <p:cNvSpPr txBox="1"/>
          <p:nvPr>
            <p:custDataLst>
              <p:tags r:id="rId17"/>
            </p:custDataLst>
          </p:nvPr>
        </p:nvSpPr>
        <p:spPr>
          <a:xfrm>
            <a:off x="9111831" y="5693441"/>
            <a:ext cx="1802481" cy="276999"/>
          </a:xfrm>
          <a:prstGeom prst="rect">
            <a:avLst/>
          </a:prstGeom>
          <a:noFill/>
        </p:spPr>
        <p:txBody>
          <a:bodyPr wrap="none" rtlCol="0">
            <a:spAutoFit/>
          </a:bodyPr>
          <a:lstStyle/>
          <a:p>
            <a:r>
              <a:rPr lang="en-US" sz="1200" i="1" dirty="0">
                <a:latin typeface="Brandon Grotesque Regular" panose="020B0503020203060202" pitchFamily="34" charset="0"/>
              </a:rPr>
              <a:t>“And it’s gone” – South Park</a:t>
            </a:r>
          </a:p>
        </p:txBody>
      </p:sp>
      <p:sp>
        <p:nvSpPr>
          <p:cNvPr id="28" name="TextBox 27">
            <a:extLst>
              <a:ext uri="{FF2B5EF4-FFF2-40B4-BE49-F238E27FC236}">
                <a16:creationId xmlns:a16="http://schemas.microsoft.com/office/drawing/2014/main" id="{084CDEC8-EBB4-4107-99DC-AEF8B30CB919}"/>
              </a:ext>
            </a:extLst>
          </p:cNvPr>
          <p:cNvSpPr txBox="1"/>
          <p:nvPr>
            <p:custDataLst>
              <p:tags r:id="rId18"/>
            </p:custDataLst>
          </p:nvPr>
        </p:nvSpPr>
        <p:spPr>
          <a:xfrm>
            <a:off x="1135288" y="2879845"/>
            <a:ext cx="4029176" cy="738664"/>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buClr>
                <a:srgbClr val="000000"/>
              </a:buClr>
              <a:buSzPts val="1400"/>
            </a:pPr>
            <a:r>
              <a:rPr lang="en-GB" sz="1400" dirty="0">
                <a:solidFill>
                  <a:prstClr val="black"/>
                </a:solidFill>
                <a:latin typeface="Brandon Grotesque Regular" panose="020B0503020203060202" pitchFamily="34" charset="0"/>
                <a:cs typeface="Calibri"/>
                <a:sym typeface="Calibri"/>
              </a:rPr>
              <a:t>“Le </a:t>
            </a:r>
            <a:r>
              <a:rPr lang="en-GB" sz="1400" dirty="0" err="1">
                <a:solidFill>
                  <a:prstClr val="black"/>
                </a:solidFill>
                <a:latin typeface="Brandon Grotesque Regular" panose="020B0503020203060202" pitchFamily="34" charset="0"/>
                <a:cs typeface="Calibri"/>
                <a:sym typeface="Calibri"/>
              </a:rPr>
              <a:t>succès</a:t>
            </a:r>
            <a:r>
              <a:rPr lang="en-GB" sz="1400" dirty="0">
                <a:solidFill>
                  <a:prstClr val="black"/>
                </a:solidFill>
                <a:latin typeface="Brandon Grotesque Regular" panose="020B0503020203060202" pitchFamily="34" charset="0"/>
                <a:cs typeface="Calibri"/>
                <a:sym typeface="Calibri"/>
              </a:rPr>
              <a:t> depend </a:t>
            </a:r>
            <a:r>
              <a:rPr lang="en-GB" sz="1400" dirty="0" err="1">
                <a:solidFill>
                  <a:prstClr val="black"/>
                </a:solidFill>
                <a:latin typeface="Brandon Grotesque Regular" panose="020B0503020203060202" pitchFamily="34" charset="0"/>
                <a:cs typeface="Calibri"/>
                <a:sym typeface="Calibri"/>
              </a:rPr>
              <a:t>uniquement</a:t>
            </a:r>
            <a:r>
              <a:rPr lang="en-GB" sz="1400" dirty="0">
                <a:solidFill>
                  <a:prstClr val="black"/>
                </a:solidFill>
                <a:latin typeface="Brandon Grotesque Regular" panose="020B0503020203060202" pitchFamily="34" charset="0"/>
                <a:cs typeface="Calibri"/>
                <a:sym typeface="Calibri"/>
              </a:rPr>
              <a:t> de la </a:t>
            </a:r>
            <a:r>
              <a:rPr lang="en-GB" sz="1400" dirty="0" err="1">
                <a:solidFill>
                  <a:prstClr val="black"/>
                </a:solidFill>
                <a:latin typeface="Brandon Grotesque Regular" panose="020B0503020203060202" pitchFamily="34" charset="0"/>
                <a:cs typeface="Calibri"/>
                <a:sym typeface="Calibri"/>
              </a:rPr>
              <a:t>préparation</a:t>
            </a:r>
            <a:r>
              <a:rPr lang="en-GB" sz="1400" dirty="0">
                <a:solidFill>
                  <a:prstClr val="black"/>
                </a:solidFill>
                <a:latin typeface="Brandon Grotesque Regular" panose="020B0503020203060202" pitchFamily="34" charset="0"/>
                <a:cs typeface="Calibri"/>
                <a:sym typeface="Calibri"/>
              </a:rPr>
              <a:t>.</a:t>
            </a:r>
          </a:p>
          <a:p>
            <a:pPr algn="ctr">
              <a:buClr>
                <a:srgbClr val="000000"/>
              </a:buClr>
              <a:buSzPts val="1400"/>
            </a:pPr>
            <a:r>
              <a:rPr lang="en-GB" sz="1400" dirty="0">
                <a:solidFill>
                  <a:prstClr val="black"/>
                </a:solidFill>
                <a:latin typeface="Brandon Grotesque Regular" panose="020B0503020203060202" pitchFamily="34" charset="0"/>
                <a:cs typeface="Calibri"/>
                <a:sym typeface="Calibri"/>
              </a:rPr>
              <a:t> Sans preparations, </a:t>
            </a:r>
            <a:r>
              <a:rPr lang="en-GB" sz="1400" dirty="0" err="1">
                <a:solidFill>
                  <a:prstClr val="black"/>
                </a:solidFill>
                <a:latin typeface="Brandon Grotesque Regular" panose="020B0503020203060202" pitchFamily="34" charset="0"/>
                <a:cs typeface="Calibri"/>
                <a:sym typeface="Calibri"/>
              </a:rPr>
              <a:t>l’échec</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est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garanti</a:t>
            </a:r>
            <a:r>
              <a:rPr lang="en-GB" sz="1400" dirty="0">
                <a:solidFill>
                  <a:prstClr val="black"/>
                </a:solidFill>
                <a:latin typeface="Brandon Grotesque Regular" panose="020B0503020203060202" pitchFamily="34" charset="0"/>
                <a:cs typeface="Calibri"/>
                <a:sym typeface="Calibri"/>
              </a:rPr>
              <a:t>” </a:t>
            </a:r>
          </a:p>
          <a:p>
            <a:pPr algn="r">
              <a:buClr>
                <a:srgbClr val="000000"/>
              </a:buClr>
              <a:buSzPts val="1400"/>
            </a:pPr>
            <a:r>
              <a:rPr lang="en-GB" sz="1400" dirty="0">
                <a:solidFill>
                  <a:prstClr val="black"/>
                </a:solidFill>
                <a:latin typeface="Brandon Grotesque Regular" panose="020B0503020203060202" pitchFamily="34" charset="0"/>
                <a:cs typeface="Calibri"/>
                <a:sym typeface="Calibri"/>
              </a:rPr>
              <a:t>- Confucius</a:t>
            </a:r>
            <a:endParaRPr lang="en-US" sz="1400" dirty="0">
              <a:latin typeface="Brandon Grotesque Regular" panose="020B05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48"/>
        <p:cNvGrpSpPr/>
        <p:nvPr/>
      </p:nvGrpSpPr>
      <p:grpSpPr>
        <a:xfrm>
          <a:off x="0" y="0"/>
          <a:ext cx="0" cy="0"/>
          <a:chOff x="0" y="0"/>
          <a:chExt cx="0" cy="0"/>
        </a:xfrm>
      </p:grpSpPr>
      <p:sp>
        <p:nvSpPr>
          <p:cNvPr id="149" name="Google Shape;149;p27"/>
          <p:cNvSpPr txBox="1"/>
          <p:nvPr>
            <p:custDataLst>
              <p:tags r:id="rId2"/>
            </p:custDataLst>
          </p:nvPr>
        </p:nvSpPr>
        <p:spPr>
          <a:xfrm>
            <a:off x="4943730" y="585123"/>
            <a:ext cx="2072701" cy="2385749"/>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33" tIns="45700" rIns="91433" bIns="45700" anchor="t" anchorCtr="0">
            <a:noAutofit/>
          </a:bodyPr>
          <a:lstStyle/>
          <a:p>
            <a:endParaRPr sz="1867">
              <a:solidFill>
                <a:schemeClr val="dk1"/>
              </a:solidFill>
              <a:latin typeface="Calibri"/>
              <a:ea typeface="Calibri"/>
              <a:cs typeface="Calibri"/>
              <a:sym typeface="Calibri"/>
            </a:endParaRPr>
          </a:p>
        </p:txBody>
      </p:sp>
      <p:sp>
        <p:nvSpPr>
          <p:cNvPr id="150" name="Google Shape;150;p27"/>
          <p:cNvSpPr txBox="1">
            <a:spLocks noGrp="1"/>
          </p:cNvSpPr>
          <p:nvPr>
            <p:ph type="title"/>
            <p:custDataLst>
              <p:tags r:id="rId3"/>
            </p:custDataLst>
          </p:nvPr>
        </p:nvSpPr>
        <p:spPr>
          <a:xfrm>
            <a:off x="508472" y="326996"/>
            <a:ext cx="6099455" cy="424732"/>
          </a:xfrm>
          <a:prstGeom prst="rect">
            <a:avLst/>
          </a:prstGeom>
          <a:noFill/>
          <a:ln>
            <a:noFill/>
          </a:ln>
        </p:spPr>
        <p:txBody>
          <a:bodyPr spcFirstLastPara="1" wrap="square" lIns="68575" tIns="34275" rIns="68575" bIns="34275" anchor="ctr" anchorCtr="0">
            <a:noAutofit/>
          </a:bodyPr>
          <a:lstStyle/>
          <a:p>
            <a:pPr>
              <a:buSzPts val="1800"/>
            </a:pPr>
            <a:r>
              <a:rPr lang="fr-FR" sz="2000" u="sng" dirty="0">
                <a:solidFill>
                  <a:schemeClr val="dk1"/>
                </a:solidFill>
                <a:latin typeface="Brandon Grotesque Medium" panose="020B0603020203060202" pitchFamily="34" charset="0"/>
              </a:rPr>
              <a:t>Gardez votre </a:t>
            </a:r>
            <a:r>
              <a:rPr lang="en" sz="2000" u="sng" dirty="0">
                <a:solidFill>
                  <a:schemeClr val="dk1"/>
                </a:solidFill>
                <a:latin typeface="Brandon Grotesque Medium" panose="020B0603020203060202" pitchFamily="34" charset="0"/>
              </a:rPr>
              <a:t>PC </a:t>
            </a:r>
            <a:r>
              <a:rPr lang="fr-FR" sz="2000" u="sng" dirty="0">
                <a:solidFill>
                  <a:schemeClr val="dk1"/>
                </a:solidFill>
                <a:latin typeface="Brandon Grotesque Medium" panose="020B0603020203060202" pitchFamily="34" charset="0"/>
              </a:rPr>
              <a:t>propre </a:t>
            </a:r>
            <a:r>
              <a:rPr lang="en" sz="2000" u="sng" dirty="0">
                <a:solidFill>
                  <a:schemeClr val="dk1"/>
                </a:solidFill>
                <a:latin typeface="Brandon Grotesque Medium" panose="020B0603020203060202" pitchFamily="34" charset="0"/>
              </a:rPr>
              <a:t>:</a:t>
            </a:r>
            <a:endParaRPr sz="2000" u="sng" dirty="0">
              <a:latin typeface="Brandon Grotesque Medium" panose="020B0603020203060202" pitchFamily="34" charset="0"/>
            </a:endParaRPr>
          </a:p>
        </p:txBody>
      </p:sp>
      <p:sp>
        <p:nvSpPr>
          <p:cNvPr id="3" name="Date Placeholder 2"/>
          <p:cNvSpPr>
            <a:spLocks noGrp="1"/>
          </p:cNvSpPr>
          <p:nvPr>
            <p:ph type="dt" idx="10"/>
            <p:custDataLst>
              <p:tags r:id="rId4"/>
            </p:custDataLst>
          </p:nvPr>
        </p:nvSpPr>
        <p:spPr/>
        <p:txBody>
          <a:bodyPr/>
          <a:lstStyle/>
          <a:p>
            <a:fld id="{0CE39038-3596-4E40-BD96-9BE1EC2BA581}" type="datetime1">
              <a:rPr lang="en-US" smtClean="0"/>
              <a:t>8/14/2020</a:t>
            </a:fld>
            <a:endParaRPr lang="en-US"/>
          </a:p>
        </p:txBody>
      </p:sp>
      <p:sp>
        <p:nvSpPr>
          <p:cNvPr id="4" name="Slide Number Placeholder 3"/>
          <p:cNvSpPr>
            <a:spLocks noGrp="1"/>
          </p:cNvSpPr>
          <p:nvPr>
            <p:ph type="sldNum" idx="12"/>
            <p:custDataLst>
              <p:tags r:id="rId5"/>
            </p:custDataLst>
          </p:nvPr>
        </p:nvSpPr>
        <p:spPr/>
        <p:txBody>
          <a:bodyPr/>
          <a:lstStyle/>
          <a:p>
            <a:fld id="{00000000-1234-1234-1234-123412341234}" type="slidenum">
              <a:rPr lang="en" smtClean="0"/>
              <a:pPr/>
              <a:t>3</a:t>
            </a:fld>
            <a:endParaRPr lang="en"/>
          </a:p>
        </p:txBody>
      </p:sp>
      <p:pic>
        <p:nvPicPr>
          <p:cNvPr id="151" name="Google Shape;151;p27"/>
          <p:cNvPicPr preferRelativeResize="0"/>
          <p:nvPr>
            <p:custDataLst>
              <p:tags r:id="rId6"/>
            </p:custDataLst>
          </p:nvPr>
        </p:nvPicPr>
        <p:blipFill rotWithShape="1">
          <a:blip r:embed="rId21">
            <a:alphaModFix/>
          </a:blip>
          <a:srcRect/>
          <a:stretch/>
        </p:blipFill>
        <p:spPr>
          <a:xfrm>
            <a:off x="7502373" y="603280"/>
            <a:ext cx="4037013" cy="2670591"/>
          </a:xfrm>
          <a:prstGeom prst="rect">
            <a:avLst/>
          </a:prstGeom>
          <a:noFill/>
          <a:ln>
            <a:solidFill>
              <a:schemeClr val="tx1"/>
            </a:solidFill>
          </a:ln>
        </p:spPr>
      </p:pic>
      <p:pic>
        <p:nvPicPr>
          <p:cNvPr id="152" name="Google Shape;152;p27"/>
          <p:cNvPicPr preferRelativeResize="0"/>
          <p:nvPr>
            <p:custDataLst>
              <p:tags r:id="rId7"/>
            </p:custDataLst>
          </p:nvPr>
        </p:nvPicPr>
        <p:blipFill rotWithShape="1">
          <a:blip r:embed="rId22">
            <a:alphaModFix/>
          </a:blip>
          <a:srcRect/>
          <a:stretch/>
        </p:blipFill>
        <p:spPr>
          <a:xfrm>
            <a:off x="4852771" y="3826170"/>
            <a:ext cx="2166600" cy="2124461"/>
          </a:xfrm>
          <a:prstGeom prst="rect">
            <a:avLst/>
          </a:prstGeom>
          <a:noFill/>
          <a:ln>
            <a:noFill/>
          </a:ln>
        </p:spPr>
      </p:pic>
      <p:pic>
        <p:nvPicPr>
          <p:cNvPr id="153" name="Google Shape;153;p27"/>
          <p:cNvPicPr preferRelativeResize="0"/>
          <p:nvPr>
            <p:custDataLst>
              <p:tags r:id="rId8"/>
            </p:custDataLst>
          </p:nvPr>
        </p:nvPicPr>
        <p:blipFill rotWithShape="1">
          <a:blip r:embed="rId23">
            <a:alphaModFix/>
          </a:blip>
          <a:srcRect/>
          <a:stretch/>
        </p:blipFill>
        <p:spPr>
          <a:xfrm>
            <a:off x="6131056" y="1181342"/>
            <a:ext cx="786808" cy="971052"/>
          </a:xfrm>
          <a:prstGeom prst="rect">
            <a:avLst/>
          </a:prstGeom>
          <a:noFill/>
          <a:ln>
            <a:noFill/>
          </a:ln>
        </p:spPr>
      </p:pic>
      <p:pic>
        <p:nvPicPr>
          <p:cNvPr id="154" name="Google Shape;154;p27"/>
          <p:cNvPicPr preferRelativeResize="0"/>
          <p:nvPr>
            <p:custDataLst>
              <p:tags r:id="rId9"/>
            </p:custDataLst>
          </p:nvPr>
        </p:nvPicPr>
        <p:blipFill rotWithShape="1">
          <a:blip r:embed="rId24">
            <a:alphaModFix/>
          </a:blip>
          <a:srcRect l="9907" t="28394" r="10851" b="34143"/>
          <a:stretch/>
        </p:blipFill>
        <p:spPr>
          <a:xfrm>
            <a:off x="5000899" y="601263"/>
            <a:ext cx="1916965" cy="510200"/>
          </a:xfrm>
          <a:prstGeom prst="rect">
            <a:avLst/>
          </a:prstGeom>
          <a:noFill/>
          <a:ln>
            <a:noFill/>
          </a:ln>
        </p:spPr>
      </p:pic>
      <p:pic>
        <p:nvPicPr>
          <p:cNvPr id="155" name="Google Shape;155;p27"/>
          <p:cNvPicPr preferRelativeResize="0"/>
          <p:nvPr>
            <p:custDataLst>
              <p:tags r:id="rId10"/>
            </p:custDataLst>
          </p:nvPr>
        </p:nvPicPr>
        <p:blipFill rotWithShape="1">
          <a:blip r:embed="rId25">
            <a:alphaModFix/>
          </a:blip>
          <a:srcRect l="17492" t="21338" r="16160" b="33707"/>
          <a:stretch/>
        </p:blipFill>
        <p:spPr>
          <a:xfrm>
            <a:off x="5094379" y="2272092"/>
            <a:ext cx="1660456" cy="585955"/>
          </a:xfrm>
          <a:prstGeom prst="rect">
            <a:avLst/>
          </a:prstGeom>
          <a:noFill/>
          <a:ln>
            <a:noFill/>
          </a:ln>
        </p:spPr>
      </p:pic>
      <p:pic>
        <p:nvPicPr>
          <p:cNvPr id="156" name="Google Shape;156;p27"/>
          <p:cNvPicPr preferRelativeResize="0"/>
          <p:nvPr>
            <p:custDataLst>
              <p:tags r:id="rId11"/>
            </p:custDataLst>
          </p:nvPr>
        </p:nvPicPr>
        <p:blipFill rotWithShape="1">
          <a:blip r:embed="rId26">
            <a:alphaModFix/>
          </a:blip>
          <a:srcRect/>
          <a:stretch/>
        </p:blipFill>
        <p:spPr>
          <a:xfrm>
            <a:off x="5053967" y="1174655"/>
            <a:ext cx="926115" cy="971052"/>
          </a:xfrm>
          <a:prstGeom prst="rect">
            <a:avLst/>
          </a:prstGeom>
          <a:noFill/>
          <a:ln>
            <a:noFill/>
          </a:ln>
        </p:spPr>
      </p:pic>
      <p:sp>
        <p:nvSpPr>
          <p:cNvPr id="157" name="Google Shape;157;p27"/>
          <p:cNvSpPr txBox="1"/>
          <p:nvPr>
            <p:custDataLst>
              <p:tags r:id="rId12"/>
            </p:custDataLst>
          </p:nvPr>
        </p:nvSpPr>
        <p:spPr>
          <a:xfrm>
            <a:off x="508472" y="963847"/>
            <a:ext cx="4239888" cy="2862323"/>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l"/>
            <a:r>
              <a:rPr lang="en-US" sz="1400" dirty="0" err="1">
                <a:sym typeface="Calibri"/>
              </a:rPr>
              <a:t>Même</a:t>
            </a:r>
            <a:r>
              <a:rPr lang="en-US" sz="1400" dirty="0">
                <a:sym typeface="Calibri"/>
              </a:rPr>
              <a:t> </a:t>
            </a:r>
            <a:r>
              <a:rPr lang="en-US" sz="1400" dirty="0" err="1">
                <a:sym typeface="Calibri"/>
              </a:rPr>
              <a:t>si</a:t>
            </a:r>
            <a:r>
              <a:rPr lang="en-US" sz="1400" dirty="0">
                <a:sym typeface="Calibri"/>
              </a:rPr>
              <a:t> Bitcoin ne </a:t>
            </a:r>
            <a:r>
              <a:rPr lang="en-US" sz="1400" dirty="0" err="1">
                <a:sym typeface="Calibri"/>
              </a:rPr>
              <a:t>vous</a:t>
            </a:r>
            <a:r>
              <a:rPr lang="en-US" sz="1400" dirty="0">
                <a:sym typeface="Calibri"/>
              </a:rPr>
              <a:t> </a:t>
            </a:r>
            <a:r>
              <a:rPr lang="en-US" sz="1400" dirty="0" err="1">
                <a:sym typeface="Calibri"/>
              </a:rPr>
              <a:t>intéresse</a:t>
            </a:r>
            <a:r>
              <a:rPr lang="en-US" sz="1400" dirty="0">
                <a:sym typeface="Calibri"/>
              </a:rPr>
              <a:t> pas, </a:t>
            </a:r>
            <a:r>
              <a:rPr lang="en-US" sz="1400" dirty="0" err="1">
                <a:sym typeface="Calibri"/>
              </a:rPr>
              <a:t>ces</a:t>
            </a:r>
            <a:r>
              <a:rPr lang="en-US" sz="1400" dirty="0">
                <a:sym typeface="Calibri"/>
              </a:rPr>
              <a:t> </a:t>
            </a:r>
            <a:r>
              <a:rPr lang="en-US" sz="1400" dirty="0" err="1">
                <a:sym typeface="Calibri"/>
              </a:rPr>
              <a:t>conseils</a:t>
            </a:r>
            <a:r>
              <a:rPr lang="en-US" sz="1400" dirty="0">
                <a:sym typeface="Calibri"/>
              </a:rPr>
              <a:t> </a:t>
            </a:r>
            <a:r>
              <a:rPr lang="en-US" sz="1400" dirty="0" err="1">
                <a:sym typeface="Calibri"/>
              </a:rPr>
              <a:t>resteront</a:t>
            </a:r>
            <a:r>
              <a:rPr lang="en-US" sz="1400" dirty="0">
                <a:sym typeface="Calibri"/>
              </a:rPr>
              <a:t> </a:t>
            </a:r>
            <a:r>
              <a:rPr lang="en-US" sz="1400" dirty="0" err="1">
                <a:sym typeface="Calibri"/>
              </a:rPr>
              <a:t>utiles</a:t>
            </a:r>
            <a:r>
              <a:rPr lang="en-US" sz="1400" dirty="0">
                <a:sym typeface="Calibri"/>
              </a:rPr>
              <a:t> </a:t>
            </a:r>
            <a:r>
              <a:rPr lang="en-US" sz="1400" dirty="0" err="1">
                <a:sym typeface="Calibri"/>
              </a:rPr>
              <a:t>toute</a:t>
            </a:r>
            <a:r>
              <a:rPr lang="en-US" sz="1400" dirty="0">
                <a:sym typeface="Calibri"/>
              </a:rPr>
              <a:t> </a:t>
            </a:r>
            <a:r>
              <a:rPr lang="en-US" sz="1400" dirty="0" err="1">
                <a:sym typeface="Calibri"/>
              </a:rPr>
              <a:t>votre</a:t>
            </a:r>
            <a:r>
              <a:rPr lang="en-US" sz="1400" dirty="0">
                <a:sym typeface="Calibri"/>
              </a:rPr>
              <a:t> vie. </a:t>
            </a:r>
          </a:p>
          <a:p>
            <a:pPr algn="l"/>
            <a:r>
              <a:rPr lang="en-US" sz="1400" dirty="0">
                <a:sym typeface="Calibri"/>
              </a:rPr>
              <a:t>Une mise à jour ne fait pas </a:t>
            </a:r>
            <a:r>
              <a:rPr lang="en-US" sz="1400" dirty="0" err="1">
                <a:sym typeface="Calibri"/>
              </a:rPr>
              <a:t>ralentir</a:t>
            </a:r>
            <a:r>
              <a:rPr lang="en-US" sz="1400" dirty="0">
                <a:sym typeface="Calibri"/>
              </a:rPr>
              <a:t> </a:t>
            </a:r>
            <a:r>
              <a:rPr lang="en-US" sz="1400" dirty="0" err="1">
                <a:sym typeface="Calibri"/>
              </a:rPr>
              <a:t>votre</a:t>
            </a:r>
            <a:r>
              <a:rPr lang="en-US" sz="1400" dirty="0">
                <a:sym typeface="Calibri"/>
              </a:rPr>
              <a:t> PC, </a:t>
            </a:r>
            <a:r>
              <a:rPr lang="en-US" sz="1400" dirty="0" err="1">
                <a:sym typeface="Calibri"/>
              </a:rPr>
              <a:t>elle</a:t>
            </a:r>
            <a:r>
              <a:rPr lang="en-US" sz="1400" dirty="0">
                <a:sym typeface="Calibri"/>
              </a:rPr>
              <a:t> </a:t>
            </a:r>
            <a:r>
              <a:rPr lang="en-US" sz="1400" dirty="0" err="1">
                <a:sym typeface="Calibri"/>
              </a:rPr>
              <a:t>sert</a:t>
            </a:r>
            <a:r>
              <a:rPr lang="en-US" sz="1400" dirty="0">
                <a:sym typeface="Calibri"/>
              </a:rPr>
              <a:t> a </a:t>
            </a:r>
            <a:r>
              <a:rPr lang="en-US" sz="1400" dirty="0" err="1">
                <a:sym typeface="Calibri"/>
              </a:rPr>
              <a:t>corriger</a:t>
            </a:r>
            <a:r>
              <a:rPr lang="en-US" sz="1400" dirty="0">
                <a:sym typeface="Calibri"/>
              </a:rPr>
              <a:t> des bugs et a augmenter la </a:t>
            </a:r>
            <a:r>
              <a:rPr lang="en-US" sz="1400" dirty="0" err="1">
                <a:sym typeface="Calibri"/>
              </a:rPr>
              <a:t>sécurité</a:t>
            </a:r>
            <a:r>
              <a:rPr lang="en-US" sz="1400" dirty="0">
                <a:sym typeface="Calibri"/>
              </a:rPr>
              <a:t> de </a:t>
            </a:r>
            <a:r>
              <a:rPr lang="en-US" sz="1400" dirty="0" err="1">
                <a:sym typeface="Calibri"/>
              </a:rPr>
              <a:t>vos</a:t>
            </a:r>
            <a:r>
              <a:rPr lang="en-US" sz="1400" dirty="0">
                <a:sym typeface="Calibri"/>
              </a:rPr>
              <a:t> </a:t>
            </a:r>
            <a:r>
              <a:rPr lang="en-US" sz="1400" dirty="0" err="1">
                <a:sym typeface="Calibri"/>
              </a:rPr>
              <a:t>logiciels</a:t>
            </a:r>
            <a:r>
              <a:rPr lang="en-US" sz="1400" dirty="0">
                <a:sym typeface="Calibri"/>
              </a:rPr>
              <a:t>. </a:t>
            </a:r>
            <a:endParaRPr lang="en" sz="1400" dirty="0">
              <a:sym typeface="Calibri"/>
            </a:endParaRPr>
          </a:p>
          <a:p>
            <a:pPr marL="215900" lvl="0" indent="-215900" algn="l">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Mettre à jour les logiciels </a:t>
            </a:r>
          </a:p>
          <a:p>
            <a:pPr marL="215900" lvl="0" indent="-215900" algn="l">
              <a:buClr>
                <a:schemeClr val="dk1"/>
              </a:buClr>
              <a:buSzPts val="1400"/>
              <a:buFont typeface="Arial"/>
              <a:buChar char="•"/>
            </a:pPr>
            <a:r>
              <a:rPr lang="fr-FR" sz="1400" dirty="0">
                <a:solidFill>
                  <a:schemeClr val="dk1"/>
                </a:solidFill>
                <a:latin typeface="Brandon Grotesque Regular" panose="020B0503020203060202" pitchFamily="34" charset="0"/>
                <a:cs typeface="Calibri"/>
                <a:sym typeface="Calibri"/>
              </a:rPr>
              <a:t>Utiliser un antivirus</a:t>
            </a:r>
            <a:endParaRPr lang="fr-FR" sz="1400" dirty="0">
              <a:solidFill>
                <a:schemeClr val="dk1"/>
              </a:solidFill>
              <a:latin typeface="Brandon Grotesque Regular" panose="020B0503020203060202" pitchFamily="34" charset="0"/>
              <a:ea typeface="Calibri"/>
              <a:cs typeface="Calibri"/>
              <a:sym typeface="Calibri"/>
            </a:endParaRPr>
          </a:p>
          <a:p>
            <a:pPr marL="215900" lvl="0" indent="-215900" algn="l">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Faire attention à ce que l’on télécharge</a:t>
            </a:r>
          </a:p>
          <a:p>
            <a:pPr marL="215900" lvl="0" indent="-215900" algn="l">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Sauvegarder</a:t>
            </a:r>
            <a:endParaRPr lang="fr-FR" sz="1400" dirty="0">
              <a:solidFill>
                <a:schemeClr val="dk1"/>
              </a:solidFill>
              <a:latin typeface="Brandon Grotesque Regular" panose="020B0503020203060202" pitchFamily="34" charset="0"/>
              <a:cs typeface="Calibri"/>
              <a:sym typeface="Calibri"/>
            </a:endParaRPr>
          </a:p>
          <a:p>
            <a:pPr marL="215900" lvl="0" indent="-215900" algn="l">
              <a:buClr>
                <a:schemeClr val="dk1"/>
              </a:buClr>
              <a:buSzPts val="1400"/>
              <a:buFont typeface="Arial"/>
              <a:buChar char="•"/>
            </a:pPr>
            <a:r>
              <a:rPr lang="fr-FR" sz="1400" dirty="0">
                <a:solidFill>
                  <a:schemeClr val="dk1"/>
                </a:solidFill>
                <a:latin typeface="Brandon Grotesque Regular" panose="020B0503020203060202" pitchFamily="34" charset="0"/>
                <a:cs typeface="Calibri"/>
                <a:sym typeface="Calibri"/>
              </a:rPr>
              <a:t>Garder son mot de passe pour soi</a:t>
            </a:r>
            <a:endParaRPr lang="fr-FR" sz="1400" dirty="0">
              <a:latin typeface="Brandon Grotesque Regular" panose="020B0503020203060202" pitchFamily="34" charset="0"/>
            </a:endParaRPr>
          </a:p>
          <a:p>
            <a:pPr algn="l"/>
            <a:endParaRPr lang="en-US" sz="1400" dirty="0">
              <a:sym typeface="Calibri"/>
            </a:endParaRPr>
          </a:p>
        </p:txBody>
      </p:sp>
      <p:pic>
        <p:nvPicPr>
          <p:cNvPr id="158" name="Google Shape;158;p27"/>
          <p:cNvPicPr preferRelativeResize="0"/>
          <p:nvPr>
            <p:custDataLst>
              <p:tags r:id="rId13"/>
            </p:custDataLst>
          </p:nvPr>
        </p:nvPicPr>
        <p:blipFill rotWithShape="1">
          <a:blip r:embed="rId27">
            <a:alphaModFix/>
          </a:blip>
          <a:srcRect/>
          <a:stretch/>
        </p:blipFill>
        <p:spPr>
          <a:xfrm>
            <a:off x="4814634" y="3118082"/>
            <a:ext cx="2289494" cy="595263"/>
          </a:xfrm>
          <a:prstGeom prst="rect">
            <a:avLst/>
          </a:prstGeom>
          <a:solidFill>
            <a:schemeClr val="lt1"/>
          </a:solidFill>
          <a:ln w="12700" cap="flat" cmpd="sng">
            <a:solidFill>
              <a:schemeClr val="dk1"/>
            </a:solidFill>
            <a:prstDash val="solid"/>
            <a:miter lim="800000"/>
            <a:headEnd type="none" w="sm" len="sm"/>
            <a:tailEnd type="none" w="sm" len="sm"/>
          </a:ln>
        </p:spPr>
      </p:pic>
      <p:sp>
        <p:nvSpPr>
          <p:cNvPr id="12" name="Rectangle 11">
            <a:extLst>
              <a:ext uri="{FF2B5EF4-FFF2-40B4-BE49-F238E27FC236}">
                <a16:creationId xmlns:a16="http://schemas.microsoft.com/office/drawing/2014/main" id="{12E13F27-E20F-4FBF-85EC-D0F8A6E80E38}"/>
              </a:ext>
            </a:extLst>
          </p:cNvPr>
          <p:cNvSpPr/>
          <p:nvPr>
            <p:custDataLst>
              <p:tags r:id="rId14"/>
            </p:custDataLst>
          </p:nvPr>
        </p:nvSpPr>
        <p:spPr>
          <a:xfrm>
            <a:off x="653662" y="4155561"/>
            <a:ext cx="3463718" cy="1531158"/>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lvl="0" algn="ctr"/>
            <a:r>
              <a:rPr lang="en-GB" sz="1400" b="1" u="sng" dirty="0">
                <a:solidFill>
                  <a:schemeClr val="tx1"/>
                </a:solidFill>
                <a:latin typeface="Brandon Grotesque Regular" panose="020B0503020203060202" pitchFamily="34" charset="0"/>
                <a:ea typeface="Calibri"/>
                <a:cs typeface="Calibri"/>
                <a:sym typeface="Calibri"/>
              </a:rPr>
              <a:t>Conseils </a:t>
            </a:r>
            <a:r>
              <a:rPr lang="en-GB" sz="1400" b="1" u="sng" dirty="0" err="1">
                <a:solidFill>
                  <a:schemeClr val="tx1"/>
                </a:solidFill>
                <a:latin typeface="Brandon Grotesque Regular" panose="020B0503020203060202" pitchFamily="34" charset="0"/>
                <a:ea typeface="Calibri"/>
                <a:cs typeface="Calibri"/>
                <a:sym typeface="Calibri"/>
              </a:rPr>
              <a:t>sécurité</a:t>
            </a:r>
            <a:r>
              <a:rPr lang="en-GB" sz="1400" b="1" u="sng" dirty="0">
                <a:solidFill>
                  <a:schemeClr val="tx1"/>
                </a:solidFill>
                <a:latin typeface="Brandon Grotesque Regular" panose="020B0503020203060202" pitchFamily="34" charset="0"/>
                <a:ea typeface="Calibri"/>
                <a:cs typeface="Calibri"/>
                <a:sym typeface="Calibri"/>
              </a:rPr>
              <a:t> : </a:t>
            </a:r>
          </a:p>
          <a:p>
            <a:pPr lvl="0" algn="ctr"/>
            <a:endParaRPr lang="en-GB" sz="1100" b="1" u="sng" dirty="0">
              <a:solidFill>
                <a:schemeClr val="tx1"/>
              </a:solidFill>
              <a:latin typeface="Brandon Grotesque Regular" panose="020B0503020203060202" pitchFamily="34" charset="0"/>
              <a:ea typeface="Calibri"/>
              <a:cs typeface="Calibri"/>
              <a:sym typeface="Calibri"/>
            </a:endParaRPr>
          </a:p>
          <a:p>
            <a:pPr lvl="0"/>
            <a:r>
              <a:rPr lang="en-GB" sz="1400" dirty="0">
                <a:solidFill>
                  <a:schemeClr val="tx1"/>
                </a:solidFill>
                <a:latin typeface="Brandon Grotesque Regular" panose="020B0503020203060202" pitchFamily="34" charset="0"/>
                <a:ea typeface="Calibri"/>
                <a:cs typeface="Calibri"/>
                <a:sym typeface="Calibri"/>
              </a:rPr>
              <a:t>Ne </a:t>
            </a:r>
            <a:r>
              <a:rPr lang="en-GB" sz="1400" dirty="0" err="1">
                <a:solidFill>
                  <a:schemeClr val="tx1"/>
                </a:solidFill>
                <a:latin typeface="Brandon Grotesque Regular" panose="020B0503020203060202" pitchFamily="34" charset="0"/>
                <a:ea typeface="Calibri"/>
                <a:cs typeface="Calibri"/>
                <a:sym typeface="Calibri"/>
              </a:rPr>
              <a:t>faites</a:t>
            </a:r>
            <a:r>
              <a:rPr lang="en-GB" sz="1400" dirty="0">
                <a:solidFill>
                  <a:schemeClr val="tx1"/>
                </a:solidFill>
                <a:latin typeface="Brandon Grotesque Regular" panose="020B0503020203060202" pitchFamily="34" charset="0"/>
                <a:ea typeface="Calibri"/>
                <a:cs typeface="Calibri"/>
                <a:sym typeface="Calibri"/>
              </a:rPr>
              <a:t> pas </a:t>
            </a:r>
            <a:r>
              <a:rPr lang="en-GB" sz="1400" dirty="0" err="1">
                <a:solidFill>
                  <a:schemeClr val="tx1"/>
                </a:solidFill>
                <a:latin typeface="Brandon Grotesque Regular" panose="020B0503020203060202" pitchFamily="34" charset="0"/>
                <a:ea typeface="Calibri"/>
                <a:cs typeface="Calibri"/>
                <a:sym typeface="Calibri"/>
              </a:rPr>
              <a:t>confiance</a:t>
            </a:r>
            <a:r>
              <a:rPr lang="en-GB" sz="1400" dirty="0">
                <a:solidFill>
                  <a:schemeClr val="tx1"/>
                </a:solidFill>
                <a:latin typeface="Brandon Grotesque Regular" panose="020B0503020203060202" pitchFamily="34" charset="0"/>
                <a:ea typeface="Calibri"/>
                <a:cs typeface="Calibri"/>
                <a:sym typeface="Calibri"/>
              </a:rPr>
              <a:t> à </a:t>
            </a:r>
            <a:r>
              <a:rPr lang="en-GB" sz="1400" dirty="0" err="1">
                <a:solidFill>
                  <a:schemeClr val="tx1"/>
                </a:solidFill>
                <a:latin typeface="Brandon Grotesque Regular" panose="020B0503020203060202" pitchFamily="34" charset="0"/>
                <a:ea typeface="Calibri"/>
                <a:cs typeface="Calibri"/>
                <a:sym typeface="Calibri"/>
              </a:rPr>
              <a:t>votre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ordinateur</a:t>
            </a:r>
            <a:r>
              <a:rPr lang="en-GB" sz="1400" dirty="0">
                <a:solidFill>
                  <a:schemeClr val="tx1"/>
                </a:solidFill>
                <a:latin typeface="Brandon Grotesque Regular" panose="020B0503020203060202" pitchFamily="34" charset="0"/>
                <a:ea typeface="Calibri"/>
                <a:cs typeface="Calibri"/>
                <a:sym typeface="Calibri"/>
              </a:rPr>
              <a:t>.</a:t>
            </a:r>
          </a:p>
          <a:p>
            <a:pPr lvl="0"/>
            <a:r>
              <a:rPr lang="en-GB" sz="1400" dirty="0" err="1">
                <a:solidFill>
                  <a:schemeClr val="tx1"/>
                </a:solidFill>
                <a:latin typeface="Brandon Grotesque Regular" panose="020B0503020203060202" pitchFamily="34" charset="0"/>
                <a:ea typeface="Calibri"/>
                <a:cs typeface="Calibri"/>
                <a:sym typeface="Calibri"/>
              </a:rPr>
              <a:t>Votre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téléphone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est</a:t>
            </a:r>
            <a:r>
              <a:rPr lang="en-GB" sz="1400" dirty="0">
                <a:solidFill>
                  <a:schemeClr val="tx1"/>
                </a:solidFill>
                <a:latin typeface="Brandon Grotesque Regular" panose="020B0503020203060202" pitchFamily="34" charset="0"/>
                <a:ea typeface="Calibri"/>
                <a:cs typeface="Calibri"/>
                <a:sym typeface="Calibri"/>
              </a:rPr>
              <a:t> plus </a:t>
            </a:r>
            <a:r>
              <a:rPr lang="en-GB" sz="1400" dirty="0" err="1">
                <a:solidFill>
                  <a:schemeClr val="tx1"/>
                </a:solidFill>
                <a:latin typeface="Brandon Grotesque Regular" panose="020B0503020203060202" pitchFamily="34" charset="0"/>
                <a:ea typeface="Calibri"/>
                <a:cs typeface="Calibri"/>
                <a:sym typeface="Calibri"/>
              </a:rPr>
              <a:t>sécuritaire</a:t>
            </a:r>
            <a:r>
              <a:rPr lang="en-GB" sz="1400" dirty="0">
                <a:solidFill>
                  <a:schemeClr val="tx1"/>
                </a:solidFill>
                <a:latin typeface="Brandon Grotesque Regular" panose="020B0503020203060202" pitchFamily="34" charset="0"/>
                <a:ea typeface="Calibri"/>
                <a:cs typeface="Calibri"/>
                <a:sym typeface="Calibri"/>
              </a:rPr>
              <a:t>.</a:t>
            </a:r>
          </a:p>
          <a:p>
            <a:pPr>
              <a:buClr>
                <a:srgbClr val="000000"/>
              </a:buClr>
              <a:buSzPts val="1400"/>
            </a:pPr>
            <a:endParaRPr lang="en-GB" sz="1400" dirty="0">
              <a:solidFill>
                <a:prstClr val="black"/>
              </a:solidFill>
              <a:latin typeface="Brandon Grotesque Regular" panose="020B0503020203060202" pitchFamily="34" charset="0"/>
              <a:cs typeface="Calibri"/>
              <a:sym typeface="Calibri"/>
            </a:endParaRPr>
          </a:p>
          <a:p>
            <a:pPr>
              <a:buClr>
                <a:srgbClr val="000000"/>
              </a:buClr>
              <a:buSzPts val="1400"/>
            </a:pPr>
            <a:r>
              <a:rPr lang="en-GB" sz="1400" dirty="0">
                <a:solidFill>
                  <a:prstClr val="black"/>
                </a:solidFill>
                <a:latin typeface="Brandon Grotesque Regular" panose="020B0503020203060202" pitchFamily="34" charset="0"/>
                <a:cs typeface="Calibri"/>
                <a:sym typeface="Calibri"/>
              </a:rPr>
              <a:t>Si </a:t>
            </a:r>
            <a:r>
              <a:rPr lang="en-GB" sz="1400" dirty="0" err="1">
                <a:solidFill>
                  <a:prstClr val="black"/>
                </a:solidFill>
                <a:latin typeface="Brandon Grotesque Regular" panose="020B0503020203060202" pitchFamily="34" charset="0"/>
                <a:cs typeface="Calibri"/>
                <a:sym typeface="Calibri"/>
              </a:rPr>
              <a:t>votre</a:t>
            </a:r>
            <a:r>
              <a:rPr lang="en-GB" sz="1400" dirty="0">
                <a:solidFill>
                  <a:prstClr val="black"/>
                </a:solidFill>
                <a:latin typeface="Brandon Grotesque Regular" panose="020B0503020203060202" pitchFamily="34" charset="0"/>
                <a:cs typeface="Calibri"/>
                <a:sym typeface="Calibri"/>
              </a:rPr>
              <a:t> PC </a:t>
            </a:r>
            <a:r>
              <a:rPr lang="en-GB" sz="1400" dirty="0" err="1">
                <a:solidFill>
                  <a:prstClr val="black"/>
                </a:solidFill>
                <a:latin typeface="Brandon Grotesque Regular" panose="020B0503020203060202" pitchFamily="34" charset="0"/>
                <a:cs typeface="Calibri"/>
                <a:sym typeface="Calibri"/>
              </a:rPr>
              <a:t>est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vraiment</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vieux</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il</a:t>
            </a:r>
            <a:r>
              <a:rPr lang="en-GB" sz="1400" dirty="0">
                <a:solidFill>
                  <a:prstClr val="black"/>
                </a:solidFill>
                <a:latin typeface="Brandon Grotesque Regular" panose="020B0503020203060202" pitchFamily="34" charset="0"/>
                <a:cs typeface="Calibri"/>
                <a:sym typeface="Calibri"/>
              </a:rPr>
              <a:t> faut </a:t>
            </a:r>
            <a:r>
              <a:rPr lang="en-GB" sz="1400" dirty="0" err="1">
                <a:solidFill>
                  <a:prstClr val="black"/>
                </a:solidFill>
                <a:latin typeface="Brandon Grotesque Regular" panose="020B0503020203060202" pitchFamily="34" charset="0"/>
                <a:cs typeface="Calibri"/>
                <a:sym typeface="Calibri"/>
              </a:rPr>
              <a:t>mieux</a:t>
            </a:r>
            <a:r>
              <a:rPr lang="en-GB" sz="1400" dirty="0">
                <a:solidFill>
                  <a:prstClr val="black"/>
                </a:solidFill>
                <a:latin typeface="Brandon Grotesque Regular" panose="020B0503020203060202" pitchFamily="34" charset="0"/>
                <a:cs typeface="Calibri"/>
                <a:sym typeface="Calibri"/>
              </a:rPr>
              <a:t> le changer </a:t>
            </a:r>
            <a:r>
              <a:rPr lang="en-GB" sz="1400" dirty="0" err="1">
                <a:solidFill>
                  <a:prstClr val="black"/>
                </a:solidFill>
                <a:latin typeface="Brandon Grotesque Regular" panose="020B0503020203060202" pitchFamily="34" charset="0"/>
                <a:cs typeface="Calibri"/>
                <a:sym typeface="Calibri"/>
              </a:rPr>
              <a:t>avant</a:t>
            </a:r>
            <a:r>
              <a:rPr lang="en-GB" sz="1400" dirty="0">
                <a:solidFill>
                  <a:prstClr val="black"/>
                </a:solidFill>
                <a:latin typeface="Brandon Grotesque Regular" panose="020B0503020203060202" pitchFamily="34" charset="0"/>
                <a:cs typeface="Calibri"/>
                <a:sym typeface="Calibri"/>
              </a:rPr>
              <a:t>. </a:t>
            </a:r>
          </a:p>
        </p:txBody>
      </p:sp>
      <p:pic>
        <p:nvPicPr>
          <p:cNvPr id="16" name="Image 6">
            <a:extLst>
              <a:ext uri="{FF2B5EF4-FFF2-40B4-BE49-F238E27FC236}">
                <a16:creationId xmlns:a16="http://schemas.microsoft.com/office/drawing/2014/main" id="{4EFAB332-7D2B-49E2-B2A4-FD625F9AB368}"/>
              </a:ext>
            </a:extLst>
          </p:cNvPr>
          <p:cNvPicPr>
            <a:picLocks noChangeAspect="1"/>
          </p:cNvPicPr>
          <p:nvPr>
            <p:custDataLst>
              <p:tags r:id="rId15"/>
            </p:custDataLst>
          </p:nvPr>
        </p:nvPicPr>
        <p:blipFill>
          <a:blip r:embed="rId28"/>
          <a:stretch>
            <a:fillRect/>
          </a:stretch>
        </p:blipFill>
        <p:spPr>
          <a:xfrm>
            <a:off x="10350631" y="4262509"/>
            <a:ext cx="1683215" cy="1683215"/>
          </a:xfrm>
          <a:prstGeom prst="rect">
            <a:avLst/>
          </a:prstGeom>
        </p:spPr>
      </p:pic>
      <p:pic>
        <p:nvPicPr>
          <p:cNvPr id="17" name="Image 29">
            <a:extLst>
              <a:ext uri="{FF2B5EF4-FFF2-40B4-BE49-F238E27FC236}">
                <a16:creationId xmlns:a16="http://schemas.microsoft.com/office/drawing/2014/main" id="{9165A858-812C-4458-A33E-9887778F0493}"/>
              </a:ext>
            </a:extLst>
          </p:cNvPr>
          <p:cNvPicPr>
            <a:picLocks noChangeAspect="1"/>
          </p:cNvPicPr>
          <p:nvPr>
            <p:custDataLst>
              <p:tags r:id="rId16"/>
            </p:custDataLst>
          </p:nvPr>
        </p:nvPicPr>
        <p:blipFill rotWithShape="1">
          <a:blip r:embed="rId29"/>
          <a:srcRect r="3387" b="8671"/>
          <a:stretch/>
        </p:blipFill>
        <p:spPr>
          <a:xfrm rot="16597941">
            <a:off x="8148759" y="2234336"/>
            <a:ext cx="1729465" cy="3810278"/>
          </a:xfrm>
          <a:prstGeom prst="rect">
            <a:avLst/>
          </a:prstGeom>
        </p:spPr>
      </p:pic>
      <p:sp>
        <p:nvSpPr>
          <p:cNvPr id="19" name="TextBox 18">
            <a:extLst>
              <a:ext uri="{FF2B5EF4-FFF2-40B4-BE49-F238E27FC236}">
                <a16:creationId xmlns:a16="http://schemas.microsoft.com/office/drawing/2014/main" id="{C7EE96D9-CC92-49C5-B689-12A497D5E0EC}"/>
              </a:ext>
            </a:extLst>
          </p:cNvPr>
          <p:cNvSpPr txBox="1"/>
          <p:nvPr>
            <p:custDataLst>
              <p:tags r:id="rId17"/>
            </p:custDataLst>
          </p:nvPr>
        </p:nvSpPr>
        <p:spPr>
          <a:xfrm>
            <a:off x="7754762" y="3436395"/>
            <a:ext cx="2163040" cy="1384995"/>
          </a:xfrm>
          <a:prstGeom prst="rect">
            <a:avLst/>
          </a:prstGeom>
          <a:noFill/>
        </p:spPr>
        <p:txBody>
          <a:bodyPr wrap="square" rtlCol="0">
            <a:spAutoFit/>
          </a:bodyPr>
          <a:lstStyle/>
          <a:p>
            <a:pPr algn="ctr"/>
            <a:r>
              <a:rPr lang="en-US" sz="1400" dirty="0" err="1">
                <a:latin typeface="Brandon Grotesque Regular" panose="020B0503020203060202" pitchFamily="34" charset="0"/>
              </a:rPr>
              <a:t>Achetez</a:t>
            </a:r>
            <a:r>
              <a:rPr lang="en-US" sz="1400" dirty="0">
                <a:latin typeface="Brandon Grotesque Regular" panose="020B0503020203060202" pitchFamily="34" charset="0"/>
              </a:rPr>
              <a:t> un </a:t>
            </a:r>
            <a:r>
              <a:rPr lang="en-US" sz="1400" dirty="0" err="1">
                <a:latin typeface="Brandon Grotesque Regular" panose="020B0503020203060202" pitchFamily="34" charset="0"/>
              </a:rPr>
              <a:t>disque</a:t>
            </a:r>
            <a:r>
              <a:rPr lang="en-US" sz="1400" dirty="0">
                <a:latin typeface="Brandon Grotesque Regular" panose="020B0503020203060202" pitchFamily="34" charset="0"/>
              </a:rPr>
              <a:t> dur </a:t>
            </a:r>
            <a:r>
              <a:rPr lang="en-US" sz="1400" dirty="0" err="1">
                <a:latin typeface="Brandon Grotesque Regular" panose="020B0503020203060202" pitchFamily="34" charset="0"/>
              </a:rPr>
              <a:t>externe</a:t>
            </a:r>
            <a:r>
              <a:rPr lang="en-US" sz="1400" dirty="0">
                <a:latin typeface="Brandon Grotesque Regular" panose="020B0503020203060202" pitchFamily="34" charset="0"/>
              </a:rPr>
              <a:t> et </a:t>
            </a:r>
            <a:r>
              <a:rPr lang="en-US" sz="1400" dirty="0" err="1">
                <a:latin typeface="Brandon Grotesque Regular" panose="020B0503020203060202" pitchFamily="34" charset="0"/>
              </a:rPr>
              <a:t>faites</a:t>
            </a:r>
            <a:r>
              <a:rPr lang="en-US" sz="1400" dirty="0">
                <a:latin typeface="Brandon Grotesque Regular" panose="020B0503020203060202" pitchFamily="34" charset="0"/>
              </a:rPr>
              <a:t> un full back up des </a:t>
            </a:r>
            <a:r>
              <a:rPr lang="en-US" sz="1400" dirty="0" err="1">
                <a:latin typeface="Brandon Grotesque Regular" panose="020B0503020203060202" pitchFamily="34" charset="0"/>
              </a:rPr>
              <a:t>fichiers</a:t>
            </a:r>
            <a:r>
              <a:rPr lang="en-US" sz="1400" dirty="0">
                <a:latin typeface="Brandon Grotesque Regular" panose="020B0503020203060202" pitchFamily="34" charset="0"/>
              </a:rPr>
              <a:t> </a:t>
            </a:r>
            <a:r>
              <a:rPr lang="en-US" sz="1400" dirty="0" err="1">
                <a:latin typeface="Brandon Grotesque Regular" panose="020B0503020203060202" pitchFamily="34" charset="0"/>
              </a:rPr>
              <a:t>importants</a:t>
            </a:r>
            <a:r>
              <a:rPr lang="en-US" sz="1400" dirty="0">
                <a:latin typeface="Brandon Grotesque Regular" panose="020B0503020203060202" pitchFamily="34" charset="0"/>
              </a:rPr>
              <a:t>.</a:t>
            </a:r>
          </a:p>
          <a:p>
            <a:pPr algn="ctr"/>
            <a:endParaRPr lang="en-US" sz="1400" dirty="0">
              <a:latin typeface="Brandon Grotesque Regular" panose="020B0503020203060202" pitchFamily="34" charset="0"/>
            </a:endParaRPr>
          </a:p>
          <a:p>
            <a:pPr algn="ctr"/>
            <a:r>
              <a:rPr lang="en-US" sz="1400" dirty="0" err="1">
                <a:latin typeface="Brandon Grotesque Regular" panose="020B0503020203060202" pitchFamily="34" charset="0"/>
              </a:rPr>
              <a:t>Vous</a:t>
            </a:r>
            <a:r>
              <a:rPr lang="en-US" sz="1400" dirty="0">
                <a:latin typeface="Brandon Grotesque Regular" panose="020B0503020203060202" pitchFamily="34" charset="0"/>
              </a:rPr>
              <a:t> le </a:t>
            </a:r>
            <a:r>
              <a:rPr lang="en-US" sz="1400" dirty="0" err="1">
                <a:latin typeface="Brandon Grotesque Regular" panose="020B0503020203060202" pitchFamily="34" charset="0"/>
              </a:rPr>
              <a:t>faites</a:t>
            </a:r>
            <a:r>
              <a:rPr lang="en-US" sz="1400" dirty="0">
                <a:latin typeface="Brandon Grotesque Regular" panose="020B0503020203060202" pitchFamily="34" charset="0"/>
              </a:rPr>
              <a:t> </a:t>
            </a:r>
            <a:r>
              <a:rPr lang="en-US" sz="1400" dirty="0" err="1">
                <a:latin typeface="Brandon Grotesque Regular" panose="020B0503020203060202" pitchFamily="34" charset="0"/>
              </a:rPr>
              <a:t>une</a:t>
            </a:r>
            <a:r>
              <a:rPr lang="en-US" sz="1400" dirty="0">
                <a:latin typeface="Brandon Grotesque Regular" panose="020B0503020203060202" pitchFamily="34" charset="0"/>
              </a:rPr>
              <a:t> </a:t>
            </a:r>
            <a:r>
              <a:rPr lang="en-US" sz="1400" dirty="0" err="1">
                <a:latin typeface="Brandon Grotesque Regular" panose="020B0503020203060202" pitchFamily="34" charset="0"/>
              </a:rPr>
              <a:t>fois</a:t>
            </a:r>
            <a:r>
              <a:rPr lang="en-US" sz="1400" dirty="0">
                <a:latin typeface="Brandon Grotesque Regular" panose="020B0503020203060202" pitchFamily="34" charset="0"/>
              </a:rPr>
              <a:t> et </a:t>
            </a:r>
            <a:r>
              <a:rPr lang="en-US" sz="1400" dirty="0" err="1">
                <a:latin typeface="Brandon Grotesque Regular" panose="020B0503020203060202" pitchFamily="34" charset="0"/>
              </a:rPr>
              <a:t>c’est</a:t>
            </a:r>
            <a:r>
              <a:rPr lang="en-US" sz="1400" dirty="0">
                <a:latin typeface="Brandon Grotesque Regular" panose="020B0503020203060202" pitchFamily="34" charset="0"/>
              </a:rPr>
              <a:t> </a:t>
            </a:r>
            <a:r>
              <a:rPr lang="en-US" sz="1400" dirty="0" err="1">
                <a:latin typeface="Brandon Grotesque Regular" panose="020B0503020203060202" pitchFamily="34" charset="0"/>
              </a:rPr>
              <a:t>terminé</a:t>
            </a:r>
            <a:r>
              <a:rPr lang="en-US" sz="1400" dirty="0">
                <a:latin typeface="Brandon Grotesque Regular" panose="020B0503020203060202" pitchFamily="34" charset="0"/>
              </a:rPr>
              <a:t>. </a:t>
            </a:r>
          </a:p>
        </p:txBody>
      </p:sp>
      <p:sp>
        <p:nvSpPr>
          <p:cNvPr id="20" name="Espace réservé du pied de page 1">
            <a:extLst>
              <a:ext uri="{FF2B5EF4-FFF2-40B4-BE49-F238E27FC236}">
                <a16:creationId xmlns:a16="http://schemas.microsoft.com/office/drawing/2014/main" id="{78241D94-B767-4349-A20C-6901B30448D7}"/>
              </a:ext>
            </a:extLst>
          </p:cNvPr>
          <p:cNvSpPr>
            <a:spLocks noGrp="1"/>
          </p:cNvSpPr>
          <p:nvPr>
            <p:ph type="ftr" idx="11"/>
            <p:custDataLst>
              <p:tags r:id="rId18"/>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30">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custDataLst>
              <p:tags r:id="rId2"/>
            </p:custDataLst>
          </p:nvPr>
        </p:nvSpPr>
        <p:spPr>
          <a:xfrm>
            <a:off x="297902" y="1"/>
            <a:ext cx="3304279" cy="661012"/>
          </a:xfrm>
          <a:prstGeom prst="rect">
            <a:avLst/>
          </a:prstGeo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Gestionnaire de mot de passe : </a:t>
            </a:r>
            <a:endParaRPr sz="2000" u="sng" dirty="0">
              <a:latin typeface="Brandon Grotesque Medium" panose="020B0603020203060202" pitchFamily="34" charset="0"/>
            </a:endParaRPr>
          </a:p>
        </p:txBody>
      </p:sp>
      <p:pic>
        <p:nvPicPr>
          <p:cNvPr id="164" name="Google Shape;164;p28"/>
          <p:cNvPicPr preferRelativeResize="0">
            <a:picLocks noGrp="1"/>
          </p:cNvPicPr>
          <p:nvPr>
            <p:ph type="body" idx="1"/>
            <p:custDataLst>
              <p:tags r:id="rId3"/>
            </p:custDataLst>
          </p:nvPr>
        </p:nvPicPr>
        <p:blipFill rotWithShape="1">
          <a:blip r:embed="rId18">
            <a:alphaModFix/>
          </a:blip>
          <a:srcRect l="5468" t="33097" r="3856" b="33331"/>
          <a:stretch/>
        </p:blipFill>
        <p:spPr>
          <a:xfrm>
            <a:off x="666585" y="3625019"/>
            <a:ext cx="3061981" cy="660129"/>
          </a:xfrm>
          <a:prstGeom prst="rect">
            <a:avLst/>
          </a:prstGeom>
          <a:noFill/>
          <a:ln>
            <a:noFill/>
          </a:ln>
        </p:spPr>
      </p:pic>
      <p:sp>
        <p:nvSpPr>
          <p:cNvPr id="3" name="Date Placeholder 2"/>
          <p:cNvSpPr>
            <a:spLocks noGrp="1"/>
          </p:cNvSpPr>
          <p:nvPr>
            <p:ph type="dt" idx="10"/>
            <p:custDataLst>
              <p:tags r:id="rId4"/>
            </p:custDataLst>
          </p:nvPr>
        </p:nvSpPr>
        <p:spPr/>
        <p:txBody>
          <a:bodyPr/>
          <a:lstStyle/>
          <a:p>
            <a:fld id="{2715BC3F-C62F-4D94-8AFA-EEF15863AB6F}" type="datetime1">
              <a:rPr lang="en-US" smtClean="0"/>
              <a:t>8/14/2020</a:t>
            </a:fld>
            <a:endParaRPr lang="en-US"/>
          </a:p>
        </p:txBody>
      </p:sp>
      <p:sp>
        <p:nvSpPr>
          <p:cNvPr id="4" name="Slide Number Placeholder 3"/>
          <p:cNvSpPr>
            <a:spLocks noGrp="1"/>
          </p:cNvSpPr>
          <p:nvPr>
            <p:ph type="sldNum" idx="12"/>
            <p:custDataLst>
              <p:tags r:id="rId5"/>
            </p:custDataLst>
          </p:nvPr>
        </p:nvSpPr>
        <p:spPr/>
        <p:txBody>
          <a:bodyPr/>
          <a:lstStyle/>
          <a:p>
            <a:fld id="{00000000-1234-1234-1234-123412341234}" type="slidenum">
              <a:rPr lang="en" smtClean="0"/>
              <a:pPr/>
              <a:t>4</a:t>
            </a:fld>
            <a:endParaRPr lang="en"/>
          </a:p>
        </p:txBody>
      </p:sp>
      <p:pic>
        <p:nvPicPr>
          <p:cNvPr id="165" name="Google Shape;165;p28"/>
          <p:cNvPicPr preferRelativeResize="0"/>
          <p:nvPr>
            <p:custDataLst>
              <p:tags r:id="rId6"/>
            </p:custDataLst>
          </p:nvPr>
        </p:nvPicPr>
        <p:blipFill rotWithShape="1">
          <a:blip r:embed="rId19">
            <a:alphaModFix/>
          </a:blip>
          <a:srcRect/>
          <a:stretch/>
        </p:blipFill>
        <p:spPr>
          <a:xfrm>
            <a:off x="678810" y="4622150"/>
            <a:ext cx="3061980" cy="918593"/>
          </a:xfrm>
          <a:prstGeom prst="rect">
            <a:avLst/>
          </a:prstGeom>
          <a:noFill/>
          <a:ln>
            <a:noFill/>
          </a:ln>
        </p:spPr>
      </p:pic>
      <p:pic>
        <p:nvPicPr>
          <p:cNvPr id="166" name="Google Shape;166;p28"/>
          <p:cNvPicPr preferRelativeResize="0"/>
          <p:nvPr>
            <p:custDataLst>
              <p:tags r:id="rId7"/>
            </p:custDataLst>
          </p:nvPr>
        </p:nvPicPr>
        <p:blipFill rotWithShape="1">
          <a:blip r:embed="rId20">
            <a:alphaModFix/>
          </a:blip>
          <a:srcRect/>
          <a:stretch/>
        </p:blipFill>
        <p:spPr>
          <a:xfrm>
            <a:off x="6446403" y="136119"/>
            <a:ext cx="5391239" cy="3245436"/>
          </a:xfrm>
          <a:prstGeom prst="rect">
            <a:avLst/>
          </a:prstGeom>
          <a:noFill/>
          <a:ln>
            <a:noFill/>
          </a:ln>
        </p:spPr>
      </p:pic>
      <p:pic>
        <p:nvPicPr>
          <p:cNvPr id="168" name="Google Shape;168;p28"/>
          <p:cNvPicPr preferRelativeResize="0"/>
          <p:nvPr>
            <p:custDataLst>
              <p:tags r:id="rId8"/>
            </p:custDataLst>
          </p:nvPr>
        </p:nvPicPr>
        <p:blipFill rotWithShape="1">
          <a:blip r:embed="rId21">
            <a:alphaModFix/>
          </a:blip>
          <a:srcRect/>
          <a:stretch/>
        </p:blipFill>
        <p:spPr>
          <a:xfrm>
            <a:off x="6526917" y="826216"/>
            <a:ext cx="1281144" cy="2512048"/>
          </a:xfrm>
          <a:prstGeom prst="rect">
            <a:avLst/>
          </a:prstGeom>
          <a:noFill/>
          <a:ln>
            <a:noFill/>
          </a:ln>
        </p:spPr>
      </p:pic>
      <p:sp>
        <p:nvSpPr>
          <p:cNvPr id="169" name="Google Shape;169;p28"/>
          <p:cNvSpPr txBox="1"/>
          <p:nvPr>
            <p:custDataLst>
              <p:tags r:id="rId9"/>
            </p:custDataLst>
          </p:nvPr>
        </p:nvSpPr>
        <p:spPr>
          <a:xfrm>
            <a:off x="297902" y="551664"/>
            <a:ext cx="6148501" cy="3416320"/>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r>
              <a:rPr lang="fr-FR" sz="1400" dirty="0">
                <a:latin typeface="Brandon Grotesque Regular" panose="020B0503020203060202" pitchFamily="34" charset="0"/>
              </a:rPr>
              <a:t>Un logiciel qui gère tous vos mots de passe: </a:t>
            </a:r>
          </a:p>
          <a:p>
            <a:pPr lvl="1" indent="0" algn="l">
              <a:spcBef>
                <a:spcPts val="0"/>
              </a:spcBef>
              <a:buNone/>
            </a:pPr>
            <a:endParaRPr lang="fr-FR" sz="1400" dirty="0">
              <a:solidFill>
                <a:schemeClr val="dk1"/>
              </a:solidFill>
              <a:latin typeface="Brandon Grotesque Regular" panose="020B0503020203060202" pitchFamily="34" charset="0"/>
              <a:ea typeface="Calibri"/>
              <a:cs typeface="Calibri"/>
              <a:sym typeface="Calibri"/>
            </a:endParaRPr>
          </a:p>
          <a:p>
            <a:pPr marL="958850" lvl="1" indent="-215900" algn="l">
              <a:spcBef>
                <a:spcPts val="0"/>
              </a:spcBef>
              <a:buClr>
                <a:schemeClr val="dk1"/>
              </a:buClr>
              <a:buFont typeface="Noto Sans Symbols"/>
              <a:buChar char="▪"/>
            </a:pPr>
            <a:r>
              <a:rPr lang="fr-FR" sz="1400" dirty="0">
                <a:solidFill>
                  <a:schemeClr val="dk1"/>
                </a:solidFill>
                <a:latin typeface="Brandon Grotesque Regular" panose="020B0503020203060202" pitchFamily="34" charset="0"/>
                <a:ea typeface="Calibri"/>
                <a:cs typeface="Calibri"/>
                <a:sym typeface="Calibri"/>
              </a:rPr>
              <a:t>Ne jamais utiliser deux fois le même</a:t>
            </a:r>
          </a:p>
          <a:p>
            <a:pPr marL="958850" lvl="1" indent="-215900" algn="l">
              <a:spcBef>
                <a:spcPts val="0"/>
              </a:spcBef>
              <a:buClr>
                <a:schemeClr val="dk1"/>
              </a:buClr>
              <a:buFont typeface="Noto Sans Symbols"/>
              <a:buChar char="▪"/>
            </a:pPr>
            <a:r>
              <a:rPr lang="fr-FR" sz="1400" dirty="0">
                <a:solidFill>
                  <a:schemeClr val="dk1"/>
                </a:solidFill>
                <a:ea typeface="Calibri"/>
                <a:sym typeface="Calibri"/>
              </a:rPr>
              <a:t>Choisir un mot de passe compliqué &amp; sécurisé</a:t>
            </a:r>
          </a:p>
          <a:p>
            <a:pPr marL="958850" lvl="1" indent="-215900" algn="l">
              <a:spcBef>
                <a:spcPts val="0"/>
              </a:spcBef>
              <a:buClr>
                <a:schemeClr val="dk1"/>
              </a:buClr>
              <a:buFont typeface="Noto Sans Symbols"/>
              <a:buChar char="▪"/>
            </a:pPr>
            <a:r>
              <a:rPr lang="fr-FR" sz="1400" dirty="0">
                <a:solidFill>
                  <a:schemeClr val="dk1"/>
                </a:solidFill>
                <a:ea typeface="Calibri"/>
                <a:sym typeface="Calibri"/>
              </a:rPr>
              <a:t>Faciliter la gestion de la sécurité en ligne</a:t>
            </a:r>
            <a:endParaRPr lang="fr-FR" sz="1400" dirty="0">
              <a:solidFill>
                <a:schemeClr val="dk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endParaRPr lang="fr-FR" sz="1400" dirty="0">
              <a:solidFill>
                <a:schemeClr val="dk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Vous devez vous souvenir d’un seul mot de passe maitre.</a:t>
            </a:r>
          </a:p>
          <a:p>
            <a:pPr marL="0" marR="0" lvl="0" indent="0" algn="l"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C’est gratuit, tout le monde devrait en avoir un.</a:t>
            </a:r>
            <a:endParaRPr lang="fr-FR" sz="1400" dirty="0">
              <a:latin typeface="Brandon Grotesque Regular" panose="020B0503020203060202" pitchFamily="34" charset="0"/>
            </a:endParaRPr>
          </a:p>
          <a:p>
            <a:pPr marL="0" marR="0" lvl="0" indent="0" algn="l" rtl="0">
              <a:spcBef>
                <a:spcPts val="0"/>
              </a:spcBef>
              <a:spcAft>
                <a:spcPts val="0"/>
              </a:spcAft>
              <a:buNone/>
            </a:pPr>
            <a:endParaRPr lang="fr-FR" sz="1400" dirty="0">
              <a:solidFill>
                <a:schemeClr val="dk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dk1"/>
                </a:solidFill>
                <a:latin typeface="Brandon Grotesque Regular" panose="020B0503020203060202" pitchFamily="34" charset="0"/>
                <a:ea typeface="Calibri"/>
                <a:cs typeface="Calibri"/>
                <a:sym typeface="Calibri"/>
              </a:rPr>
              <a:t>Vous pouvez commencer à l’utiliser progressivement. Une fois installé, c’est super utile et très facile.</a:t>
            </a:r>
            <a:endParaRPr lang="fr-FR" sz="1400" dirty="0">
              <a:latin typeface="Brandon Grotesque Regular" panose="020B0503020203060202" pitchFamily="34" charset="0"/>
            </a:endParaRPr>
          </a:p>
        </p:txBody>
      </p:sp>
      <p:pic>
        <p:nvPicPr>
          <p:cNvPr id="170" name="Google Shape;170;p28"/>
          <p:cNvPicPr preferRelativeResize="0"/>
          <p:nvPr>
            <p:custDataLst>
              <p:tags r:id="rId10"/>
            </p:custDataLst>
          </p:nvPr>
        </p:nvPicPr>
        <p:blipFill rotWithShape="1">
          <a:blip r:embed="rId22">
            <a:alphaModFix/>
          </a:blip>
          <a:srcRect/>
          <a:stretch/>
        </p:blipFill>
        <p:spPr>
          <a:xfrm>
            <a:off x="4085253" y="3528478"/>
            <a:ext cx="1982337" cy="1982337"/>
          </a:xfrm>
          <a:prstGeom prst="rect">
            <a:avLst/>
          </a:prstGeom>
          <a:noFill/>
          <a:ln>
            <a:noFill/>
          </a:ln>
        </p:spPr>
      </p:pic>
      <p:pic>
        <p:nvPicPr>
          <p:cNvPr id="14" name="Image 29">
            <a:extLst>
              <a:ext uri="{FF2B5EF4-FFF2-40B4-BE49-F238E27FC236}">
                <a16:creationId xmlns:a16="http://schemas.microsoft.com/office/drawing/2014/main" id="{8E4FCC5B-B755-413E-AE47-6F1FFFC7DA9E}"/>
              </a:ext>
            </a:extLst>
          </p:cNvPr>
          <p:cNvPicPr>
            <a:picLocks noChangeAspect="1"/>
          </p:cNvPicPr>
          <p:nvPr>
            <p:custDataLst>
              <p:tags r:id="rId11"/>
            </p:custDataLst>
          </p:nvPr>
        </p:nvPicPr>
        <p:blipFill>
          <a:blip r:embed="rId23"/>
          <a:stretch>
            <a:fillRect/>
          </a:stretch>
        </p:blipFill>
        <p:spPr>
          <a:xfrm rot="16367121">
            <a:off x="6948059" y="1927235"/>
            <a:ext cx="2599197" cy="4950422"/>
          </a:xfrm>
          <a:prstGeom prst="rect">
            <a:avLst/>
          </a:prstGeom>
        </p:spPr>
      </p:pic>
      <p:sp>
        <p:nvSpPr>
          <p:cNvPr id="2" name="TextBox 1">
            <a:extLst>
              <a:ext uri="{FF2B5EF4-FFF2-40B4-BE49-F238E27FC236}">
                <a16:creationId xmlns:a16="http://schemas.microsoft.com/office/drawing/2014/main" id="{412C3D6E-950C-4FA0-8FD2-8327B31BC677}"/>
              </a:ext>
            </a:extLst>
          </p:cNvPr>
          <p:cNvSpPr txBox="1"/>
          <p:nvPr>
            <p:custDataLst>
              <p:tags r:id="rId12"/>
            </p:custDataLst>
          </p:nvPr>
        </p:nvSpPr>
        <p:spPr>
          <a:xfrm>
            <a:off x="6560816" y="3588566"/>
            <a:ext cx="2594289" cy="1268873"/>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102870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algn="ctr"/>
            <a:r>
              <a:rPr lang="en-US" sz="1400" dirty="0"/>
              <a:t>Nous </a:t>
            </a:r>
            <a:r>
              <a:rPr lang="en-US" sz="1400" dirty="0" err="1"/>
              <a:t>avons</a:t>
            </a:r>
            <a:r>
              <a:rPr lang="en-US" sz="1400" dirty="0"/>
              <a:t> </a:t>
            </a:r>
            <a:r>
              <a:rPr lang="en-US" sz="1400" dirty="0" err="1"/>
              <a:t>créé</a:t>
            </a:r>
            <a:r>
              <a:rPr lang="en-US" sz="1400" dirty="0"/>
              <a:t> un </a:t>
            </a:r>
            <a:r>
              <a:rPr lang="en-US" sz="1400" dirty="0" err="1"/>
              <a:t>tutoriel</a:t>
            </a:r>
            <a:r>
              <a:rPr lang="en-US" sz="1400" dirty="0"/>
              <a:t> facile a </a:t>
            </a:r>
            <a:r>
              <a:rPr lang="en-US" sz="1400" dirty="0" err="1"/>
              <a:t>suivre</a:t>
            </a:r>
            <a:r>
              <a:rPr lang="en-US" sz="1400" dirty="0"/>
              <a:t> pour </a:t>
            </a:r>
            <a:r>
              <a:rPr lang="en-US" sz="1400" dirty="0" err="1"/>
              <a:t>mettre</a:t>
            </a:r>
            <a:r>
              <a:rPr lang="en-US" sz="1400" dirty="0"/>
              <a:t> </a:t>
            </a:r>
            <a:r>
              <a:rPr lang="en-US" sz="1400" dirty="0" err="1"/>
              <a:t>en</a:t>
            </a:r>
            <a:r>
              <a:rPr lang="en-US" sz="1400" dirty="0"/>
              <a:t> place </a:t>
            </a:r>
            <a:r>
              <a:rPr lang="en-US" sz="1400" dirty="0" err="1"/>
              <a:t>votre</a:t>
            </a:r>
            <a:r>
              <a:rPr lang="en-US" sz="1400" dirty="0"/>
              <a:t> LastPass Password manager.  </a:t>
            </a:r>
          </a:p>
          <a:p>
            <a:pPr algn="ctr"/>
            <a:r>
              <a:rPr lang="en-US" sz="1400" dirty="0"/>
              <a:t>            Plus </a:t>
            </a:r>
            <a:r>
              <a:rPr lang="en-US" sz="1400" dirty="0" err="1"/>
              <a:t>d’excuse</a:t>
            </a:r>
            <a:r>
              <a:rPr lang="en-US" sz="1400" dirty="0"/>
              <a:t> !	</a:t>
            </a:r>
          </a:p>
        </p:txBody>
      </p:sp>
      <p:pic>
        <p:nvPicPr>
          <p:cNvPr id="16" name="Picture 15" descr="A picture containing clock&#10;&#10;Description automatically generated">
            <a:hlinkClick r:id="rId24"/>
            <a:extLst>
              <a:ext uri="{FF2B5EF4-FFF2-40B4-BE49-F238E27FC236}">
                <a16:creationId xmlns:a16="http://schemas.microsoft.com/office/drawing/2014/main" id="{6550D8F7-5976-4B6F-8931-FF4489DAB43D}"/>
              </a:ext>
            </a:extLst>
          </p:cNvPr>
          <p:cNvPicPr>
            <a:picLocks noChangeAspect="1"/>
          </p:cNvPicPr>
          <p:nvPr>
            <p:custDataLst>
              <p:tags r:id="rId13"/>
            </p:custDataLst>
          </p:nvPr>
        </p:nvPicPr>
        <p:blipFill>
          <a:blip r:embed="rId25">
            <a:extLst>
              <a:ext uri="{28A0092B-C50C-407E-A947-70E740481C1C}">
                <a14:useLocalDpi xmlns:a14="http://schemas.microsoft.com/office/drawing/2010/main" val="0"/>
              </a:ext>
            </a:extLst>
          </a:blip>
          <a:stretch>
            <a:fillRect/>
          </a:stretch>
        </p:blipFill>
        <p:spPr>
          <a:xfrm>
            <a:off x="7482839" y="4572007"/>
            <a:ext cx="984885" cy="984885"/>
          </a:xfrm>
          <a:prstGeom prst="rect">
            <a:avLst/>
          </a:prstGeom>
        </p:spPr>
      </p:pic>
      <p:pic>
        <p:nvPicPr>
          <p:cNvPr id="17" name="Picture 16" descr="A picture containing lamp&#10;&#10;Description automatically generated">
            <a:extLst>
              <a:ext uri="{FF2B5EF4-FFF2-40B4-BE49-F238E27FC236}">
                <a16:creationId xmlns:a16="http://schemas.microsoft.com/office/drawing/2014/main" id="{2D598ADF-E98E-4427-8FFD-9AB72CFF3D72}"/>
              </a:ext>
            </a:extLst>
          </p:cNvPr>
          <p:cNvPicPr>
            <a:picLocks noChangeAspect="1"/>
          </p:cNvPicPr>
          <p:nvPr>
            <p:custDataLst>
              <p:tags r:id="rId14"/>
            </p:custDataLst>
          </p:nvPr>
        </p:nvPicPr>
        <p:blipFill>
          <a:blip r:embed="rId26">
            <a:extLst>
              <a:ext uri="{28A0092B-C50C-407E-A947-70E740481C1C}">
                <a14:useLocalDpi xmlns:a14="http://schemas.microsoft.com/office/drawing/2010/main" val="0"/>
              </a:ext>
            </a:extLst>
          </a:blip>
          <a:stretch>
            <a:fillRect/>
          </a:stretch>
        </p:blipFill>
        <p:spPr>
          <a:xfrm rot="14629569" flipV="1">
            <a:off x="10422689" y="5084430"/>
            <a:ext cx="924970" cy="944924"/>
          </a:xfrm>
          <a:prstGeom prst="rect">
            <a:avLst/>
          </a:prstGeom>
        </p:spPr>
      </p:pic>
      <p:sp>
        <p:nvSpPr>
          <p:cNvPr id="18" name="Espace réservé du pied de page 1">
            <a:extLst>
              <a:ext uri="{FF2B5EF4-FFF2-40B4-BE49-F238E27FC236}">
                <a16:creationId xmlns:a16="http://schemas.microsoft.com/office/drawing/2014/main" id="{0BBE50E2-9457-4CD9-B5C9-D4B979E05F4C}"/>
              </a:ext>
            </a:extLst>
          </p:cNvPr>
          <p:cNvSpPr>
            <a:spLocks noGrp="1"/>
          </p:cNvSpPr>
          <p:nvPr>
            <p:ph type="ftr" idx="11"/>
            <p:custDataLst>
              <p:tags r:id="rId15"/>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27">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74"/>
        <p:cNvGrpSpPr/>
        <p:nvPr/>
      </p:nvGrpSpPr>
      <p:grpSpPr>
        <a:xfrm>
          <a:off x="0" y="0"/>
          <a:ext cx="0" cy="0"/>
          <a:chOff x="0" y="0"/>
          <a:chExt cx="0" cy="0"/>
        </a:xfrm>
      </p:grpSpPr>
      <p:pic>
        <p:nvPicPr>
          <p:cNvPr id="175" name="Google Shape;175;p29"/>
          <p:cNvPicPr preferRelativeResize="0"/>
          <p:nvPr>
            <p:custDataLst>
              <p:tags r:id="rId2"/>
            </p:custDataLst>
          </p:nvPr>
        </p:nvPicPr>
        <p:blipFill rotWithShape="1">
          <a:blip r:embed="rId19">
            <a:alphaModFix/>
          </a:blip>
          <a:srcRect/>
          <a:stretch/>
        </p:blipFill>
        <p:spPr>
          <a:xfrm>
            <a:off x="9548901" y="3687646"/>
            <a:ext cx="1946172" cy="2276404"/>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176" name="Google Shape;176;p29"/>
          <p:cNvPicPr preferRelativeResize="0"/>
          <p:nvPr>
            <p:custDataLst>
              <p:tags r:id="rId3"/>
            </p:custDataLst>
          </p:nvPr>
        </p:nvPicPr>
        <p:blipFill rotWithShape="1">
          <a:blip r:embed="rId20">
            <a:alphaModFix/>
          </a:blip>
          <a:srcRect/>
          <a:stretch/>
        </p:blipFill>
        <p:spPr>
          <a:xfrm>
            <a:off x="6835302" y="3680870"/>
            <a:ext cx="2289740" cy="2276404"/>
          </a:xfrm>
          <a:prstGeom prst="rect">
            <a:avLst/>
          </a:prstGeom>
          <a:solidFill>
            <a:schemeClr val="lt1"/>
          </a:solidFill>
          <a:ln w="12700" cap="flat" cmpd="sng">
            <a:solidFill>
              <a:schemeClr val="dk1"/>
            </a:solidFill>
            <a:prstDash val="solid"/>
            <a:miter lim="800000"/>
            <a:headEnd type="none" w="sm" len="sm"/>
            <a:tailEnd type="none" w="sm" len="sm"/>
          </a:ln>
        </p:spPr>
      </p:pic>
      <p:sp>
        <p:nvSpPr>
          <p:cNvPr id="177" name="Google Shape;177;p29"/>
          <p:cNvSpPr txBox="1">
            <a:spLocks noGrp="1"/>
          </p:cNvSpPr>
          <p:nvPr>
            <p:ph type="title"/>
            <p:custDataLst>
              <p:tags r:id="rId4"/>
            </p:custDataLst>
          </p:nvPr>
        </p:nvSpPr>
        <p:spPr>
          <a:xfrm>
            <a:off x="272386" y="62025"/>
            <a:ext cx="4762412" cy="868476"/>
          </a:xfrm>
          <a:prstGeom prst="rect">
            <a:avLst/>
          </a:prstGeo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Authentification à 2 facteurs</a:t>
            </a:r>
            <a:r>
              <a:rPr lang="en" sz="2000" u="sng" dirty="0">
                <a:latin typeface="Brandon Grotesque Medium" panose="020B0603020203060202" pitchFamily="34" charset="0"/>
              </a:rPr>
              <a:t>– 2FA :</a:t>
            </a:r>
            <a:endParaRPr sz="2000" u="sng" dirty="0">
              <a:latin typeface="Brandon Grotesque Medium" panose="020B0603020203060202" pitchFamily="34" charset="0"/>
            </a:endParaRPr>
          </a:p>
        </p:txBody>
      </p:sp>
      <p:pic>
        <p:nvPicPr>
          <p:cNvPr id="178" name="Google Shape;178;p29"/>
          <p:cNvPicPr preferRelativeResize="0">
            <a:picLocks noGrp="1"/>
          </p:cNvPicPr>
          <p:nvPr>
            <p:ph type="body" idx="1"/>
            <p:custDataLst>
              <p:tags r:id="rId5"/>
            </p:custDataLst>
          </p:nvPr>
        </p:nvPicPr>
        <p:blipFill rotWithShape="1">
          <a:blip r:embed="rId21">
            <a:alphaModFix/>
          </a:blip>
          <a:srcRect/>
          <a:stretch/>
        </p:blipFill>
        <p:spPr>
          <a:xfrm>
            <a:off x="7480200" y="735101"/>
            <a:ext cx="3873600" cy="2166800"/>
          </a:xfrm>
          <a:prstGeom prst="rect">
            <a:avLst/>
          </a:prstGeom>
          <a:solidFill>
            <a:schemeClr val="lt1"/>
          </a:solidFill>
          <a:ln w="12700" cap="flat" cmpd="sng">
            <a:solidFill>
              <a:schemeClr val="dk1"/>
            </a:solidFill>
            <a:prstDash val="solid"/>
            <a:miter lim="800000"/>
            <a:headEnd type="none" w="sm" len="sm"/>
            <a:tailEnd type="none" w="sm" len="sm"/>
          </a:ln>
        </p:spPr>
      </p:pic>
      <p:sp>
        <p:nvSpPr>
          <p:cNvPr id="4" name="Date Placeholder 3"/>
          <p:cNvSpPr>
            <a:spLocks noGrp="1"/>
          </p:cNvSpPr>
          <p:nvPr>
            <p:ph type="dt" idx="10"/>
            <p:custDataLst>
              <p:tags r:id="rId6"/>
            </p:custDataLst>
          </p:nvPr>
        </p:nvSpPr>
        <p:spPr/>
        <p:txBody>
          <a:bodyPr/>
          <a:lstStyle/>
          <a:p>
            <a:fld id="{EE911D36-FC60-4DEF-B2F2-9EE2732CAC41}" type="datetime1">
              <a:rPr lang="en-US" smtClean="0"/>
              <a:t>8/14/2020</a:t>
            </a:fld>
            <a:endParaRPr lang="en-US"/>
          </a:p>
        </p:txBody>
      </p:sp>
      <p:sp>
        <p:nvSpPr>
          <p:cNvPr id="5" name="Slide Number Placeholder 4"/>
          <p:cNvSpPr>
            <a:spLocks noGrp="1"/>
          </p:cNvSpPr>
          <p:nvPr>
            <p:ph type="sldNum" idx="12"/>
            <p:custDataLst>
              <p:tags r:id="rId7"/>
            </p:custDataLst>
          </p:nvPr>
        </p:nvSpPr>
        <p:spPr/>
        <p:txBody>
          <a:bodyPr/>
          <a:lstStyle/>
          <a:p>
            <a:fld id="{00000000-1234-1234-1234-123412341234}" type="slidenum">
              <a:rPr lang="en" smtClean="0"/>
              <a:pPr/>
              <a:t>5</a:t>
            </a:fld>
            <a:endParaRPr lang="en"/>
          </a:p>
        </p:txBody>
      </p:sp>
      <p:sp>
        <p:nvSpPr>
          <p:cNvPr id="180" name="Google Shape;180;p29"/>
          <p:cNvSpPr txBox="1"/>
          <p:nvPr>
            <p:custDataLst>
              <p:tags r:id="rId8"/>
            </p:custDataLst>
          </p:nvPr>
        </p:nvSpPr>
        <p:spPr>
          <a:xfrm>
            <a:off x="357635" y="828088"/>
            <a:ext cx="6477668" cy="2539541"/>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lvl="0"/>
            <a:r>
              <a:rPr lang="fr-FR" sz="1400" dirty="0">
                <a:solidFill>
                  <a:schemeClr val="dk1"/>
                </a:solidFill>
                <a:latin typeface="Brandon Grotesque Regular" panose="020B0503020203060202" pitchFamily="34" charset="0"/>
                <a:ea typeface="Calibri"/>
                <a:cs typeface="Calibri"/>
                <a:sym typeface="Calibri"/>
              </a:rPr>
              <a:t>La 2FA apporte une sécurité additionnelle à vos comptes les plus sensibles.</a:t>
            </a:r>
            <a:endParaRPr lang="fr-FR" sz="1400" dirty="0">
              <a:latin typeface="Brandon Grotesque Regular" panose="020B0503020203060202" pitchFamily="34" charset="0"/>
            </a:endParaRPr>
          </a:p>
          <a:p>
            <a:pPr marL="558800" lvl="1" indent="-215900">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Plateforme de cryptomonnaies</a:t>
            </a:r>
            <a:endParaRPr lang="fr-FR" sz="1400" dirty="0">
              <a:latin typeface="Brandon Grotesque Regular" panose="020B0503020203060202" pitchFamily="34" charset="0"/>
            </a:endParaRPr>
          </a:p>
          <a:p>
            <a:pPr marL="558800" lvl="1" indent="-215900">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Google / Email</a:t>
            </a:r>
            <a:endParaRPr lang="fr-FR" sz="1400" dirty="0">
              <a:latin typeface="Brandon Grotesque Regular" panose="020B0503020203060202" pitchFamily="34" charset="0"/>
            </a:endParaRPr>
          </a:p>
          <a:p>
            <a:pPr marL="558800" lvl="1" indent="-215900">
              <a:buClr>
                <a:schemeClr val="dk1"/>
              </a:buClr>
              <a:buSzPts val="1400"/>
              <a:buFont typeface="Arial"/>
              <a:buChar char="•"/>
            </a:pPr>
            <a:r>
              <a:rPr lang="fr-FR" sz="1400" dirty="0">
                <a:solidFill>
                  <a:schemeClr val="dk1"/>
                </a:solidFill>
                <a:latin typeface="Brandon Grotesque Regular" panose="020B0503020203060202" pitchFamily="34" charset="0"/>
                <a:ea typeface="Calibri"/>
                <a:cs typeface="Calibri"/>
                <a:sym typeface="Calibri"/>
              </a:rPr>
              <a:t>Banque / achats en ligne </a:t>
            </a:r>
          </a:p>
          <a:p>
            <a:pPr lvl="0"/>
            <a:r>
              <a:rPr lang="fr-FR" sz="1400" dirty="0">
                <a:solidFill>
                  <a:schemeClr val="dk1"/>
                </a:solidFill>
                <a:latin typeface="Brandon Grotesque Regular" panose="020B0503020203060202" pitchFamily="34" charset="0"/>
                <a:ea typeface="Calibri"/>
                <a:cs typeface="Calibri"/>
                <a:sym typeface="Calibri"/>
              </a:rPr>
              <a:t>Une deuxième identification est nécessaire pour se connecter. Ceci est un code de 6 chiffres accessible depuis votre téléphone</a:t>
            </a:r>
            <a:endParaRPr lang="fr-FR" sz="1400" dirty="0">
              <a:latin typeface="Brandon Grotesque Regular" panose="020B0503020203060202" pitchFamily="34" charset="0"/>
            </a:endParaRPr>
          </a:p>
        </p:txBody>
      </p:sp>
      <p:pic>
        <p:nvPicPr>
          <p:cNvPr id="181" name="Google Shape;181;p29"/>
          <p:cNvPicPr preferRelativeResize="0"/>
          <p:nvPr>
            <p:custDataLst>
              <p:tags r:id="rId9"/>
            </p:custDataLst>
          </p:nvPr>
        </p:nvPicPr>
        <p:blipFill rotWithShape="1">
          <a:blip r:embed="rId22">
            <a:alphaModFix/>
          </a:blip>
          <a:srcRect l="24395" r="24056" b="35647"/>
          <a:stretch/>
        </p:blipFill>
        <p:spPr>
          <a:xfrm>
            <a:off x="606653" y="3057623"/>
            <a:ext cx="1230413" cy="1152020"/>
          </a:xfrm>
          <a:prstGeom prst="rect">
            <a:avLst/>
          </a:prstGeom>
          <a:noFill/>
          <a:ln>
            <a:noFill/>
          </a:ln>
        </p:spPr>
      </p:pic>
      <p:pic>
        <p:nvPicPr>
          <p:cNvPr id="182" name="Google Shape;182;p29"/>
          <p:cNvPicPr preferRelativeResize="0"/>
          <p:nvPr>
            <p:custDataLst>
              <p:tags r:id="rId10"/>
            </p:custDataLst>
          </p:nvPr>
        </p:nvPicPr>
        <p:blipFill rotWithShape="1">
          <a:blip r:embed="rId23">
            <a:alphaModFix/>
          </a:blip>
          <a:srcRect/>
          <a:stretch/>
        </p:blipFill>
        <p:spPr>
          <a:xfrm>
            <a:off x="3830124" y="3137014"/>
            <a:ext cx="1526575" cy="941388"/>
          </a:xfrm>
          <a:prstGeom prst="rect">
            <a:avLst/>
          </a:prstGeom>
          <a:noFill/>
          <a:ln>
            <a:noFill/>
          </a:ln>
        </p:spPr>
      </p:pic>
      <p:pic>
        <p:nvPicPr>
          <p:cNvPr id="183" name="Google Shape;183;p29"/>
          <p:cNvPicPr preferRelativeResize="0"/>
          <p:nvPr>
            <p:custDataLst>
              <p:tags r:id="rId11"/>
            </p:custDataLst>
          </p:nvPr>
        </p:nvPicPr>
        <p:blipFill rotWithShape="1">
          <a:blip r:embed="rId24">
            <a:alphaModFix/>
          </a:blip>
          <a:srcRect/>
          <a:stretch/>
        </p:blipFill>
        <p:spPr>
          <a:xfrm>
            <a:off x="5489224" y="3031697"/>
            <a:ext cx="434413" cy="1046704"/>
          </a:xfrm>
          <a:prstGeom prst="rect">
            <a:avLst/>
          </a:prstGeom>
          <a:noFill/>
          <a:ln>
            <a:noFill/>
          </a:ln>
        </p:spPr>
      </p:pic>
      <p:pic>
        <p:nvPicPr>
          <p:cNvPr id="184" name="Google Shape;184;p29"/>
          <p:cNvPicPr preferRelativeResize="0"/>
          <p:nvPr>
            <p:custDataLst>
              <p:tags r:id="rId12"/>
            </p:custDataLst>
          </p:nvPr>
        </p:nvPicPr>
        <p:blipFill rotWithShape="1">
          <a:blip r:embed="rId25">
            <a:alphaModFix/>
          </a:blip>
          <a:srcRect l="28901" t="21384" r="27869" b="20880"/>
          <a:stretch/>
        </p:blipFill>
        <p:spPr>
          <a:xfrm>
            <a:off x="1821043" y="3022418"/>
            <a:ext cx="1230413" cy="1152020"/>
          </a:xfrm>
          <a:prstGeom prst="rect">
            <a:avLst/>
          </a:prstGeom>
          <a:noFill/>
          <a:ln>
            <a:noFill/>
          </a:ln>
        </p:spPr>
      </p:pic>
      <p:sp>
        <p:nvSpPr>
          <p:cNvPr id="186" name="Google Shape;186;p29"/>
          <p:cNvSpPr txBox="1"/>
          <p:nvPr>
            <p:custDataLst>
              <p:tags r:id="rId13"/>
            </p:custDataLst>
          </p:nvPr>
        </p:nvSpPr>
        <p:spPr>
          <a:xfrm>
            <a:off x="990740" y="4259213"/>
            <a:ext cx="1752751" cy="277161"/>
          </a:xfrm>
          <a:prstGeom prst="rect">
            <a:avLst/>
          </a:prstGeom>
          <a:noFill/>
          <a:ln>
            <a:noFill/>
          </a:ln>
        </p:spPr>
        <p:txBody>
          <a:bodyPr spcFirstLastPara="1" wrap="square" lIns="91433" tIns="45700" rIns="91433" bIns="45700" anchor="t" anchorCtr="0">
            <a:noAutofit/>
          </a:bodyPr>
          <a:lstStyle/>
          <a:p>
            <a:r>
              <a:rPr lang="en" sz="1600" dirty="0">
                <a:solidFill>
                  <a:schemeClr val="dk1"/>
                </a:solidFill>
                <a:latin typeface="Calibri"/>
                <a:ea typeface="Calibri"/>
                <a:cs typeface="Calibri"/>
                <a:sym typeface="Calibri"/>
              </a:rPr>
              <a:t>2FA - Application			</a:t>
            </a:r>
            <a:endParaRPr sz="16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E9E04B6-93AC-4C5B-8059-6E3689EADC49}"/>
              </a:ext>
            </a:extLst>
          </p:cNvPr>
          <p:cNvSpPr/>
          <p:nvPr>
            <p:custDataLst>
              <p:tags r:id="rId14"/>
            </p:custDataLst>
          </p:nvPr>
        </p:nvSpPr>
        <p:spPr>
          <a:xfrm>
            <a:off x="4200658" y="4219617"/>
            <a:ext cx="1463734" cy="338554"/>
          </a:xfrm>
          <a:prstGeom prst="rect">
            <a:avLst/>
          </a:prstGeom>
          <a:noFill/>
          <a:ln>
            <a:noFill/>
          </a:ln>
        </p:spPr>
        <p:txBody>
          <a:bodyPr spcFirstLastPara="1" wrap="square" lIns="91433" tIns="45700" rIns="91433" bIns="45700" anchor="t" anchorCtr="0">
            <a:noAutofit/>
          </a:bodyPr>
          <a:lstStyle/>
          <a:p>
            <a:r>
              <a:rPr lang="en" sz="1600" dirty="0">
                <a:solidFill>
                  <a:schemeClr val="dk1"/>
                </a:solidFill>
                <a:latin typeface="Calibri"/>
                <a:cs typeface="Calibri"/>
                <a:sym typeface="Calibri"/>
              </a:rPr>
              <a:t>2FA - Hardware</a:t>
            </a:r>
            <a:endParaRPr lang="en-GB" sz="1600" dirty="0">
              <a:solidFill>
                <a:schemeClr val="dk1"/>
              </a:solidFill>
              <a:latin typeface="Calibri"/>
              <a:cs typeface="Calibri"/>
            </a:endParaRPr>
          </a:p>
        </p:txBody>
      </p:sp>
      <p:sp>
        <p:nvSpPr>
          <p:cNvPr id="13" name="Rectangle 12">
            <a:extLst>
              <a:ext uri="{FF2B5EF4-FFF2-40B4-BE49-F238E27FC236}">
                <a16:creationId xmlns:a16="http://schemas.microsoft.com/office/drawing/2014/main" id="{2DEAF472-3759-4565-A9B6-594F784CA46C}"/>
              </a:ext>
            </a:extLst>
          </p:cNvPr>
          <p:cNvSpPr/>
          <p:nvPr>
            <p:custDataLst>
              <p:tags r:id="rId15"/>
            </p:custDataLst>
          </p:nvPr>
        </p:nvSpPr>
        <p:spPr>
          <a:xfrm>
            <a:off x="395481" y="4810837"/>
            <a:ext cx="6227892" cy="1146437"/>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lvl="0" algn="ctr"/>
            <a:r>
              <a:rPr lang="en-GB" sz="1400" b="1" u="sng" dirty="0">
                <a:solidFill>
                  <a:schemeClr val="tx1"/>
                </a:solidFill>
                <a:latin typeface="Brandon Grotesque Regular" panose="020B0503020203060202" pitchFamily="34" charset="0"/>
                <a:ea typeface="Calibri"/>
                <a:cs typeface="Calibri"/>
                <a:sym typeface="Calibri"/>
              </a:rPr>
              <a:t>Conseils </a:t>
            </a:r>
            <a:r>
              <a:rPr lang="en-GB" sz="1400" b="1" u="sng" dirty="0" err="1">
                <a:solidFill>
                  <a:schemeClr val="tx1"/>
                </a:solidFill>
                <a:latin typeface="Brandon Grotesque Regular" panose="020B0503020203060202" pitchFamily="34" charset="0"/>
                <a:ea typeface="Calibri"/>
                <a:cs typeface="Calibri"/>
                <a:sym typeface="Calibri"/>
              </a:rPr>
              <a:t>sécurité</a:t>
            </a:r>
            <a:r>
              <a:rPr lang="en-GB" sz="1400" b="1" u="sng" dirty="0">
                <a:solidFill>
                  <a:schemeClr val="tx1"/>
                </a:solidFill>
                <a:latin typeface="Brandon Grotesque Regular" panose="020B0503020203060202" pitchFamily="34" charset="0"/>
                <a:ea typeface="Calibri"/>
                <a:cs typeface="Calibri"/>
                <a:sym typeface="Calibri"/>
              </a:rPr>
              <a:t> : </a:t>
            </a:r>
          </a:p>
          <a:p>
            <a:pPr lvl="0" algn="ctr"/>
            <a:endParaRPr lang="en-GB" sz="1400" b="1" u="sng" dirty="0">
              <a:solidFill>
                <a:schemeClr val="tx1"/>
              </a:solidFill>
              <a:latin typeface="Brandon Grotesque Regular" panose="020B0503020203060202" pitchFamily="34" charset="0"/>
              <a:ea typeface="Calibri"/>
              <a:cs typeface="Calibri"/>
              <a:sym typeface="Calibri"/>
            </a:endParaRPr>
          </a:p>
          <a:p>
            <a:pPr lvl="0"/>
            <a:r>
              <a:rPr lang="en-GB" sz="1400" dirty="0">
                <a:solidFill>
                  <a:schemeClr val="tx1"/>
                </a:solidFill>
                <a:latin typeface="Brandon Grotesque Regular" panose="020B0503020203060202" pitchFamily="34" charset="0"/>
                <a:ea typeface="Calibri"/>
                <a:cs typeface="Calibri"/>
                <a:sym typeface="Calibri"/>
              </a:rPr>
              <a:t>Si </a:t>
            </a:r>
            <a:r>
              <a:rPr lang="en-GB" sz="1400" dirty="0" err="1">
                <a:solidFill>
                  <a:schemeClr val="tx1"/>
                </a:solidFill>
                <a:latin typeface="Brandon Grotesque Regular" panose="020B0503020203060202" pitchFamily="34" charset="0"/>
                <a:ea typeface="Calibri"/>
                <a:cs typeface="Calibri"/>
                <a:sym typeface="Calibri"/>
              </a:rPr>
              <a:t>vous</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n’avez</a:t>
            </a:r>
            <a:r>
              <a:rPr lang="en-GB" sz="1400" dirty="0">
                <a:solidFill>
                  <a:schemeClr val="tx1"/>
                </a:solidFill>
                <a:latin typeface="Brandon Grotesque Regular" panose="020B0503020203060202" pitchFamily="34" charset="0"/>
                <a:ea typeface="Calibri"/>
                <a:cs typeface="Calibri"/>
                <a:sym typeface="Calibri"/>
              </a:rPr>
              <a:t> pas de </a:t>
            </a:r>
            <a:r>
              <a:rPr lang="en-GB" sz="1400" dirty="0" err="1">
                <a:solidFill>
                  <a:schemeClr val="tx1"/>
                </a:solidFill>
                <a:latin typeface="Brandon Grotesque Regular" panose="020B0503020203060202" pitchFamily="34" charset="0"/>
                <a:ea typeface="Calibri"/>
                <a:cs typeface="Calibri"/>
                <a:sym typeface="Calibri"/>
              </a:rPr>
              <a:t>gestionnaire</a:t>
            </a:r>
            <a:r>
              <a:rPr lang="en-GB" sz="1400" dirty="0">
                <a:solidFill>
                  <a:schemeClr val="tx1"/>
                </a:solidFill>
                <a:latin typeface="Brandon Grotesque Regular" panose="020B0503020203060202" pitchFamily="34" charset="0"/>
                <a:ea typeface="Calibri"/>
                <a:cs typeface="Calibri"/>
                <a:sym typeface="Calibri"/>
              </a:rPr>
              <a:t> de mot de </a:t>
            </a:r>
            <a:r>
              <a:rPr lang="en-GB" sz="1400" dirty="0" err="1">
                <a:solidFill>
                  <a:schemeClr val="tx1"/>
                </a:solidFill>
                <a:latin typeface="Brandon Grotesque Regular" panose="020B0503020203060202" pitchFamily="34" charset="0"/>
                <a:ea typeface="Calibri"/>
                <a:cs typeface="Calibri"/>
                <a:sym typeface="Calibri"/>
              </a:rPr>
              <a:t>passe</a:t>
            </a:r>
            <a:r>
              <a:rPr lang="en-GB" sz="1400" dirty="0">
                <a:solidFill>
                  <a:schemeClr val="tx1"/>
                </a:solidFill>
                <a:latin typeface="Brandon Grotesque Regular" panose="020B0503020203060202" pitchFamily="34" charset="0"/>
                <a:ea typeface="Calibri"/>
                <a:cs typeface="Calibri"/>
                <a:sym typeface="Calibri"/>
              </a:rPr>
              <a:t>, un 2 FA </a:t>
            </a:r>
            <a:r>
              <a:rPr lang="en-GB" sz="1400" dirty="0" err="1">
                <a:solidFill>
                  <a:schemeClr val="tx1"/>
                </a:solidFill>
                <a:latin typeface="Brandon Grotesque Regular" panose="020B0503020203060202" pitchFamily="34" charset="0"/>
                <a:ea typeface="Calibri"/>
                <a:cs typeface="Calibri"/>
                <a:sym typeface="Calibri"/>
              </a:rPr>
              <a:t>est</a:t>
            </a:r>
            <a:r>
              <a:rPr lang="en-GB" sz="1400" dirty="0">
                <a:solidFill>
                  <a:schemeClr val="tx1"/>
                </a:solidFill>
                <a:latin typeface="Brandon Grotesque Regular" panose="020B0503020203060202" pitchFamily="34" charset="0"/>
                <a:ea typeface="Calibri"/>
                <a:cs typeface="Calibri"/>
                <a:sym typeface="Calibri"/>
              </a:rPr>
              <a:t> indispensable</a:t>
            </a:r>
          </a:p>
          <a:p>
            <a:pPr lvl="0"/>
            <a:endParaRPr lang="en-GB" sz="1400" dirty="0">
              <a:solidFill>
                <a:schemeClr val="tx1"/>
              </a:solidFill>
              <a:latin typeface="Brandon Grotesque Regular" panose="020B0503020203060202" pitchFamily="34" charset="0"/>
              <a:ea typeface="Calibri"/>
              <a:cs typeface="Calibri"/>
              <a:sym typeface="Calibri"/>
            </a:endParaRPr>
          </a:p>
          <a:p>
            <a:pPr lvl="0"/>
            <a:r>
              <a:rPr lang="en-GB" sz="1400" dirty="0" err="1">
                <a:solidFill>
                  <a:schemeClr val="tx1"/>
                </a:solidFill>
                <a:latin typeface="Brandon Grotesque Regular" panose="020B0503020203060202" pitchFamily="34" charset="0"/>
                <a:ea typeface="Calibri"/>
                <a:cs typeface="Calibri"/>
                <a:sym typeface="Calibri"/>
              </a:rPr>
              <a:t>N’utilisez</a:t>
            </a:r>
            <a:r>
              <a:rPr lang="en-GB" sz="1400" dirty="0">
                <a:solidFill>
                  <a:schemeClr val="tx1"/>
                </a:solidFill>
                <a:latin typeface="Brandon Grotesque Regular" panose="020B0503020203060202" pitchFamily="34" charset="0"/>
                <a:ea typeface="Calibri"/>
                <a:cs typeface="Calibri"/>
                <a:sym typeface="Calibri"/>
              </a:rPr>
              <a:t> pas </a:t>
            </a:r>
            <a:r>
              <a:rPr lang="en-GB" sz="1400" dirty="0" err="1">
                <a:solidFill>
                  <a:schemeClr val="tx1"/>
                </a:solidFill>
                <a:latin typeface="Brandon Grotesque Regular" panose="020B0503020203060202" pitchFamily="34" charset="0"/>
                <a:ea typeface="Calibri"/>
                <a:cs typeface="Calibri"/>
                <a:sym typeface="Calibri"/>
              </a:rPr>
              <a:t>votre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Téléphone</a:t>
            </a:r>
            <a:r>
              <a:rPr lang="en-GB" sz="1400" dirty="0">
                <a:solidFill>
                  <a:schemeClr val="tx1"/>
                </a:solidFill>
                <a:latin typeface="Brandon Grotesque Regular" panose="020B0503020203060202" pitchFamily="34" charset="0"/>
                <a:ea typeface="Calibri"/>
                <a:cs typeface="Calibri"/>
                <a:sym typeface="Calibri"/>
              </a:rPr>
              <a:t> via 2FA</a:t>
            </a:r>
          </a:p>
        </p:txBody>
      </p:sp>
      <p:sp>
        <p:nvSpPr>
          <p:cNvPr id="17" name="Espace réservé du pied de page 1">
            <a:extLst>
              <a:ext uri="{FF2B5EF4-FFF2-40B4-BE49-F238E27FC236}">
                <a16:creationId xmlns:a16="http://schemas.microsoft.com/office/drawing/2014/main" id="{7D3040F0-E2AA-4051-89E9-2AF331F36193}"/>
              </a:ext>
            </a:extLst>
          </p:cNvPr>
          <p:cNvSpPr>
            <a:spLocks noGrp="1"/>
          </p:cNvSpPr>
          <p:nvPr>
            <p:ph type="ftr" idx="11"/>
            <p:custDataLst>
              <p:tags r:id="rId16"/>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26">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4" name="Google Shape;179;p29">
            <a:extLst>
              <a:ext uri="{FF2B5EF4-FFF2-40B4-BE49-F238E27FC236}">
                <a16:creationId xmlns:a16="http://schemas.microsoft.com/office/drawing/2014/main" id="{853A6032-2B92-4389-9938-55D145C047EC}"/>
              </a:ext>
            </a:extLst>
          </p:cNvPr>
          <p:cNvSpPr txBox="1"/>
          <p:nvPr>
            <p:custDataLst>
              <p:tags r:id="rId2"/>
            </p:custDataLst>
          </p:nvPr>
        </p:nvSpPr>
        <p:spPr>
          <a:xfrm>
            <a:off x="414510" y="821800"/>
            <a:ext cx="10749419" cy="5214399"/>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marR="0" lvl="0" indent="0" algn="l" rtl="0">
              <a:spcBef>
                <a:spcPts val="0"/>
              </a:spcBef>
              <a:spcAft>
                <a:spcPts val="0"/>
              </a:spcAft>
              <a:buNone/>
            </a:pPr>
            <a:r>
              <a:rPr lang="fr-FR" sz="1400" dirty="0">
                <a:solidFill>
                  <a:schemeClr val="tx1"/>
                </a:solidFill>
                <a:latin typeface="Brandon Grotesque Regular" panose="020B0503020203060202" pitchFamily="34" charset="0"/>
                <a:ea typeface="Calibri"/>
                <a:cs typeface="Calibri"/>
                <a:sym typeface="Calibri"/>
              </a:rPr>
              <a:t>1 – Commencez par choisir une méthode :</a:t>
            </a:r>
          </a:p>
          <a:p>
            <a:pPr marL="0" marR="0" lvl="0" indent="0" algn="l" rtl="0">
              <a:spcBef>
                <a:spcPts val="0"/>
              </a:spcBef>
              <a:spcAft>
                <a:spcPts val="0"/>
              </a:spcAft>
              <a:buNone/>
            </a:pPr>
            <a:endParaRPr lang="fr-FR" sz="1400" dirty="0">
              <a:solidFill>
                <a:schemeClr val="tx1"/>
              </a:solidFill>
              <a:latin typeface="Brandon Grotesque Regular" panose="020B0503020203060202" pitchFamily="34" charset="0"/>
              <a:ea typeface="Calibri"/>
              <a:cs typeface="Calibri"/>
              <a:sym typeface="Calibri"/>
            </a:endParaRPr>
          </a:p>
          <a:p>
            <a:pPr marL="285750" lvl="8" indent="-285750">
              <a:buFont typeface="Arial" panose="020B0604020202020204" pitchFamily="34" charset="0"/>
              <a:buChar char="•"/>
            </a:pPr>
            <a:r>
              <a:rPr lang="fr-FR" sz="1400" dirty="0">
                <a:solidFill>
                  <a:schemeClr val="tx1"/>
                </a:solidFill>
                <a:latin typeface="Brandon Grotesque Regular" panose="020B0503020203060202" pitchFamily="34" charset="0"/>
                <a:ea typeface="Calibri"/>
                <a:cs typeface="Calibri"/>
                <a:sym typeface="Calibri"/>
              </a:rPr>
              <a:t>Application : Sur votre smartphone, téléchargez l’appli 2FA (ex:  Google </a:t>
            </a:r>
            <a:r>
              <a:rPr lang="fr-FR" sz="1400" dirty="0" err="1">
                <a:solidFill>
                  <a:schemeClr val="tx1"/>
                </a:solidFill>
                <a:latin typeface="Brandon Grotesque Regular" panose="020B0503020203060202" pitchFamily="34" charset="0"/>
                <a:ea typeface="Calibri"/>
                <a:cs typeface="Calibri"/>
                <a:sym typeface="Calibri"/>
              </a:rPr>
              <a:t>Authenticator</a:t>
            </a:r>
            <a:r>
              <a:rPr lang="fr-FR" sz="1400" dirty="0">
                <a:solidFill>
                  <a:schemeClr val="tx1"/>
                </a:solidFill>
                <a:latin typeface="Brandon Grotesque Regular" panose="020B0503020203060202" pitchFamily="34" charset="0"/>
                <a:ea typeface="Calibri"/>
                <a:cs typeface="Calibri"/>
                <a:sym typeface="Calibri"/>
              </a:rPr>
              <a:t>; </a:t>
            </a:r>
            <a:r>
              <a:rPr lang="fr-FR" sz="1400" dirty="0" err="1">
                <a:solidFill>
                  <a:schemeClr val="tx1"/>
                </a:solidFill>
                <a:latin typeface="Brandon Grotesque Regular" panose="020B0503020203060202" pitchFamily="34" charset="0"/>
                <a:ea typeface="Calibri"/>
                <a:cs typeface="Calibri"/>
                <a:sym typeface="Calibri"/>
              </a:rPr>
              <a:t>Authy</a:t>
            </a:r>
            <a:r>
              <a:rPr lang="fr-FR" sz="1400" dirty="0">
                <a:solidFill>
                  <a:schemeClr val="tx1"/>
                </a:solidFill>
                <a:latin typeface="Brandon Grotesque Regular" panose="020B0503020203060202" pitchFamily="34" charset="0"/>
                <a:ea typeface="Calibri"/>
                <a:cs typeface="Calibri"/>
                <a:sym typeface="Calibri"/>
              </a:rPr>
              <a:t>)</a:t>
            </a:r>
          </a:p>
          <a:p>
            <a:pPr marL="285750" lvl="3" indent="-285750">
              <a:buFont typeface="Arial" panose="020B0604020202020204" pitchFamily="34" charset="0"/>
              <a:buChar char="•"/>
            </a:pPr>
            <a:r>
              <a:rPr lang="fr-FR" sz="1400" dirty="0">
                <a:solidFill>
                  <a:schemeClr val="tx1"/>
                </a:solidFill>
                <a:latin typeface="Brandon Grotesque Regular" panose="020B0503020203060202" pitchFamily="34" charset="0"/>
                <a:ea typeface="Calibri"/>
                <a:cs typeface="Calibri"/>
                <a:sym typeface="Calibri"/>
              </a:rPr>
              <a:t>Sur votre ordinateur, installez le logiciel (ex: </a:t>
            </a:r>
            <a:r>
              <a:rPr lang="fr-FR" sz="1400" dirty="0" err="1">
                <a:solidFill>
                  <a:schemeClr val="tx1"/>
                </a:solidFill>
                <a:latin typeface="Brandon Grotesque Regular" panose="020B0503020203060202" pitchFamily="34" charset="0"/>
                <a:ea typeface="Calibri"/>
                <a:cs typeface="Calibri"/>
                <a:sym typeface="Calibri"/>
              </a:rPr>
              <a:t>Hardwear</a:t>
            </a:r>
            <a:r>
              <a:rPr lang="fr-FR" sz="1400" dirty="0">
                <a:solidFill>
                  <a:schemeClr val="tx1"/>
                </a:solidFill>
                <a:latin typeface="Brandon Grotesque Regular" panose="020B0503020203060202" pitchFamily="34" charset="0"/>
                <a:ea typeface="Calibri"/>
                <a:cs typeface="Calibri"/>
                <a:sym typeface="Calibri"/>
              </a:rPr>
              <a:t> </a:t>
            </a:r>
            <a:r>
              <a:rPr lang="fr-FR" sz="1400" dirty="0" err="1">
                <a:solidFill>
                  <a:schemeClr val="tx1"/>
                </a:solidFill>
                <a:latin typeface="Brandon Grotesque Regular" panose="020B0503020203060202" pitchFamily="34" charset="0"/>
                <a:ea typeface="Calibri"/>
                <a:cs typeface="Calibri"/>
                <a:sym typeface="Calibri"/>
              </a:rPr>
              <a:t>wallet</a:t>
            </a:r>
            <a:r>
              <a:rPr lang="fr-FR" sz="1400" dirty="0">
                <a:solidFill>
                  <a:schemeClr val="tx1"/>
                </a:solidFill>
                <a:latin typeface="Brandon Grotesque Regular" panose="020B0503020203060202" pitchFamily="34" charset="0"/>
                <a:ea typeface="Calibri"/>
                <a:cs typeface="Calibri"/>
                <a:sym typeface="Calibri"/>
              </a:rPr>
              <a:t>; </a:t>
            </a:r>
            <a:r>
              <a:rPr lang="fr-FR" sz="1400" dirty="0" err="1">
                <a:solidFill>
                  <a:schemeClr val="tx1"/>
                </a:solidFill>
                <a:latin typeface="Brandon Grotesque Regular" panose="020B0503020203060202" pitchFamily="34" charset="0"/>
                <a:ea typeface="Calibri"/>
                <a:cs typeface="Calibri"/>
                <a:sym typeface="Calibri"/>
              </a:rPr>
              <a:t>Yubico</a:t>
            </a:r>
            <a:r>
              <a:rPr lang="fr-FR" sz="1400" dirty="0">
                <a:solidFill>
                  <a:schemeClr val="tx1"/>
                </a:solidFill>
                <a:latin typeface="Brandon Grotesque Regular" panose="020B0503020203060202" pitchFamily="34" charset="0"/>
                <a:ea typeface="Calibri"/>
                <a:cs typeface="Calibri"/>
                <a:sym typeface="Calibri"/>
              </a:rPr>
              <a:t> key)</a:t>
            </a:r>
            <a:endParaRPr lang="fr-FR" sz="1400" dirty="0">
              <a:solidFill>
                <a:schemeClr val="tx1"/>
              </a:solidFill>
              <a:latin typeface="Brandon Grotesque Regular" panose="020B0503020203060202" pitchFamily="34" charset="0"/>
            </a:endParaRPr>
          </a:p>
          <a:p>
            <a:pPr marL="0" marR="0" lvl="0" indent="0" algn="l" rtl="0">
              <a:spcBef>
                <a:spcPts val="0"/>
              </a:spcBef>
              <a:spcAft>
                <a:spcPts val="0"/>
              </a:spcAft>
              <a:buNone/>
            </a:pPr>
            <a:endParaRPr lang="fr-FR" sz="1400" dirty="0">
              <a:solidFill>
                <a:schemeClr val="tx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tx1"/>
                </a:solidFill>
                <a:latin typeface="Brandon Grotesque Regular" panose="020B0503020203060202" pitchFamily="34" charset="0"/>
                <a:ea typeface="Calibri"/>
                <a:cs typeface="Calibri"/>
                <a:sym typeface="Calibri"/>
              </a:rPr>
              <a:t>2 – Trouvez « activer le 2FA » dans les options de sécurité avancée.</a:t>
            </a:r>
          </a:p>
          <a:p>
            <a:pPr marL="0" marR="0" lvl="0" indent="0" algn="l" rtl="0">
              <a:spcBef>
                <a:spcPts val="0"/>
              </a:spcBef>
              <a:spcAft>
                <a:spcPts val="0"/>
              </a:spcAft>
              <a:buNone/>
            </a:pPr>
            <a:endParaRPr lang="fr-FR" sz="1400" b="0" i="0" u="none" strike="noStrike" cap="none" dirty="0">
              <a:solidFill>
                <a:schemeClr val="tx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tx1"/>
                </a:solidFill>
                <a:latin typeface="Brandon Grotesque Regular" panose="020B0503020203060202" pitchFamily="34" charset="0"/>
                <a:ea typeface="Calibri"/>
                <a:cs typeface="Calibri"/>
                <a:sym typeface="Calibri"/>
              </a:rPr>
              <a:t>3 - </a:t>
            </a:r>
            <a:r>
              <a:rPr lang="fr-FR" sz="1400" b="0" i="0" u="none" strike="noStrike" cap="none" dirty="0">
                <a:solidFill>
                  <a:schemeClr val="tx1"/>
                </a:solidFill>
                <a:latin typeface="Brandon Grotesque Regular" panose="020B0503020203060202" pitchFamily="34" charset="0"/>
                <a:ea typeface="Calibri"/>
                <a:cs typeface="Calibri"/>
                <a:sym typeface="Calibri"/>
              </a:rPr>
              <a:t>Scannez le QR code et </a:t>
            </a:r>
            <a:r>
              <a:rPr lang="fr-FR" sz="1400" dirty="0">
                <a:solidFill>
                  <a:schemeClr val="tx1"/>
                </a:solidFill>
                <a:latin typeface="Brandon Grotesque Regular" panose="020B0503020203060202" pitchFamily="34" charset="0"/>
                <a:ea typeface="Calibri"/>
                <a:cs typeface="Calibri"/>
                <a:sym typeface="Calibri"/>
              </a:rPr>
              <a:t>écrivez la clef du back-up sur papier ! </a:t>
            </a:r>
            <a:endParaRPr lang="fr-FR" sz="1400" dirty="0">
              <a:solidFill>
                <a:schemeClr val="tx1"/>
              </a:solidFill>
              <a:latin typeface="Brandon Grotesque Regular" panose="020B0503020203060202" pitchFamily="34" charset="0"/>
            </a:endParaRPr>
          </a:p>
          <a:p>
            <a:pPr marL="0" marR="0" lvl="0" indent="0" algn="l" rtl="0">
              <a:spcBef>
                <a:spcPts val="0"/>
              </a:spcBef>
              <a:spcAft>
                <a:spcPts val="0"/>
              </a:spcAft>
              <a:buNone/>
            </a:pPr>
            <a:endParaRPr lang="fr-FR" sz="1400" b="1" dirty="0">
              <a:solidFill>
                <a:schemeClr val="tx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tx1"/>
                </a:solidFill>
                <a:latin typeface="Brandon Grotesque Regular" panose="020B0503020203060202" pitchFamily="34" charset="0"/>
                <a:ea typeface="Calibri"/>
                <a:cs typeface="Calibri"/>
                <a:sym typeface="Calibri"/>
              </a:rPr>
              <a:t>4 – Utilisez le code 2FA pour le confirmer. </a:t>
            </a:r>
            <a:endParaRPr lang="fr-FR" sz="1400" dirty="0">
              <a:solidFill>
                <a:schemeClr val="tx1"/>
              </a:solidFill>
              <a:latin typeface="Brandon Grotesque Regular" panose="020B0503020203060202" pitchFamily="34" charset="0"/>
            </a:endParaRPr>
          </a:p>
          <a:p>
            <a:pPr marL="0" marR="0" lvl="0" indent="0" algn="l" rtl="0">
              <a:spcBef>
                <a:spcPts val="0"/>
              </a:spcBef>
              <a:spcAft>
                <a:spcPts val="0"/>
              </a:spcAft>
              <a:buNone/>
            </a:pPr>
            <a:endParaRPr lang="fr-FR" sz="1400" dirty="0">
              <a:solidFill>
                <a:schemeClr val="tx1"/>
              </a:solidFill>
              <a:latin typeface="Brandon Grotesque Regular" panose="020B0503020203060202" pitchFamily="34" charset="0"/>
              <a:ea typeface="Calibri"/>
              <a:cs typeface="Calibri"/>
              <a:sym typeface="Calibri"/>
            </a:endParaRPr>
          </a:p>
          <a:p>
            <a:pPr marL="0" marR="0" lvl="0" indent="0" algn="l" rtl="0">
              <a:spcBef>
                <a:spcPts val="0"/>
              </a:spcBef>
              <a:spcAft>
                <a:spcPts val="0"/>
              </a:spcAft>
              <a:buNone/>
            </a:pPr>
            <a:r>
              <a:rPr lang="fr-FR" sz="1400" dirty="0">
                <a:solidFill>
                  <a:schemeClr val="tx1"/>
                </a:solidFill>
                <a:latin typeface="Brandon Grotesque Regular" panose="020B0503020203060202" pitchFamily="34" charset="0"/>
                <a:ea typeface="Calibri"/>
                <a:cs typeface="Calibri"/>
                <a:sym typeface="Calibri"/>
              </a:rPr>
              <a:t>Et c’est bon, vous aurez ce code additionnel à entrer à nouvelle session.</a:t>
            </a:r>
            <a:endParaRPr lang="fr-FR" sz="1400" dirty="0">
              <a:solidFill>
                <a:schemeClr val="tx1"/>
              </a:solidFill>
              <a:latin typeface="Brandon Grotesque Regular" panose="020B0503020203060202" pitchFamily="34" charset="0"/>
            </a:endParaRPr>
          </a:p>
          <a:p>
            <a:endParaRPr sz="1400" dirty="0">
              <a:sym typeface="Calibri"/>
            </a:endParaRPr>
          </a:p>
        </p:txBody>
      </p:sp>
      <p:pic>
        <p:nvPicPr>
          <p:cNvPr id="5" name="Google Shape;185;p29">
            <a:extLst>
              <a:ext uri="{FF2B5EF4-FFF2-40B4-BE49-F238E27FC236}">
                <a16:creationId xmlns:a16="http://schemas.microsoft.com/office/drawing/2014/main" id="{75ED7B13-320E-4AC1-ADF0-FF48C5A3014B}"/>
              </a:ext>
            </a:extLst>
          </p:cNvPr>
          <p:cNvPicPr preferRelativeResize="0"/>
          <p:nvPr>
            <p:custDataLst>
              <p:tags r:id="rId3"/>
            </p:custDataLst>
          </p:nvPr>
        </p:nvPicPr>
        <p:blipFill rotWithShape="1">
          <a:blip r:embed="rId12">
            <a:alphaModFix/>
          </a:blip>
          <a:srcRect/>
          <a:stretch/>
        </p:blipFill>
        <p:spPr>
          <a:xfrm>
            <a:off x="5321573" y="1584482"/>
            <a:ext cx="1287692" cy="1173824"/>
          </a:xfrm>
          <a:prstGeom prst="rect">
            <a:avLst/>
          </a:prstGeom>
          <a:noFill/>
          <a:ln>
            <a:noFill/>
          </a:ln>
        </p:spPr>
      </p:pic>
      <p:sp>
        <p:nvSpPr>
          <p:cNvPr id="6" name="Rectangle 5">
            <a:extLst>
              <a:ext uri="{FF2B5EF4-FFF2-40B4-BE49-F238E27FC236}">
                <a16:creationId xmlns:a16="http://schemas.microsoft.com/office/drawing/2014/main" id="{3162E190-1019-49DD-961B-F947A59C8181}"/>
              </a:ext>
            </a:extLst>
          </p:cNvPr>
          <p:cNvSpPr/>
          <p:nvPr>
            <p:custDataLst>
              <p:tags r:id="rId4"/>
            </p:custDataLst>
          </p:nvPr>
        </p:nvSpPr>
        <p:spPr>
          <a:xfrm>
            <a:off x="414510" y="239860"/>
            <a:ext cx="1673150" cy="377026"/>
          </a:xfrm>
          <a:prstGeom prst="rect">
            <a:avLst/>
          </a:prstGeom>
          <a:noFill/>
          <a:ln>
            <a:noFill/>
          </a:ln>
        </p:spPr>
        <p:txBody>
          <a:bodyPr spcFirstLastPara="1" wrap="square" lIns="68575" tIns="34275" rIns="68575" bIns="34275" anchor="ctr" anchorCtr="0">
            <a:noAutofit/>
          </a:bodyPr>
          <a:lstStyle/>
          <a:p>
            <a:pPr>
              <a:lnSpc>
                <a:spcPct val="90000"/>
              </a:lnSpc>
              <a:buClr>
                <a:schemeClr val="dk1"/>
              </a:buClr>
              <a:buSzPts val="1800"/>
            </a:pPr>
            <a:r>
              <a:rPr lang="en" sz="2000" u="sng" dirty="0">
                <a:solidFill>
                  <a:schemeClr val="dk1"/>
                </a:solidFill>
                <a:latin typeface="Brandon Grotesque Medium" panose="020B0603020203060202" pitchFamily="34" charset="0"/>
                <a:cs typeface="Calibri"/>
                <a:sym typeface="Calibri"/>
              </a:rPr>
              <a:t>2 </a:t>
            </a:r>
            <a:r>
              <a:rPr lang="en-GB" sz="2000" u="sng" dirty="0">
                <a:solidFill>
                  <a:schemeClr val="dk1"/>
                </a:solidFill>
                <a:latin typeface="Brandon Grotesque Medium" panose="020B0603020203060202" pitchFamily="34" charset="0"/>
                <a:cs typeface="Calibri"/>
                <a:sym typeface="Calibri"/>
              </a:rPr>
              <a:t>FA </a:t>
            </a:r>
            <a:r>
              <a:rPr lang="en" sz="2000" u="sng" dirty="0">
                <a:solidFill>
                  <a:schemeClr val="dk1"/>
                </a:solidFill>
                <a:latin typeface="Brandon Grotesque Medium" panose="020B0603020203060202" pitchFamily="34" charset="0"/>
                <a:cs typeface="Calibri"/>
                <a:sym typeface="Calibri"/>
              </a:rPr>
              <a:t>Tutori</a:t>
            </a:r>
            <a:r>
              <a:rPr lang="fr-FR" sz="2000" u="sng" dirty="0">
                <a:solidFill>
                  <a:schemeClr val="dk1"/>
                </a:solidFill>
                <a:latin typeface="Brandon Grotesque Medium" panose="020B0603020203060202" pitchFamily="34" charset="0"/>
                <a:cs typeface="Calibri"/>
                <a:sym typeface="Calibri"/>
              </a:rPr>
              <a:t>e</a:t>
            </a:r>
            <a:r>
              <a:rPr lang="en" sz="2000" u="sng" dirty="0">
                <a:solidFill>
                  <a:schemeClr val="dk1"/>
                </a:solidFill>
                <a:latin typeface="Brandon Grotesque Medium" panose="020B0603020203060202" pitchFamily="34" charset="0"/>
                <a:cs typeface="Calibri"/>
                <a:sym typeface="Calibri"/>
              </a:rPr>
              <a:t>l : </a:t>
            </a:r>
          </a:p>
        </p:txBody>
      </p:sp>
      <p:sp>
        <p:nvSpPr>
          <p:cNvPr id="7" name="Rectangle 6">
            <a:extLst>
              <a:ext uri="{FF2B5EF4-FFF2-40B4-BE49-F238E27FC236}">
                <a16:creationId xmlns:a16="http://schemas.microsoft.com/office/drawing/2014/main" id="{0C2F2BA9-4BFC-4BC6-9326-46CE7B85D79E}"/>
              </a:ext>
            </a:extLst>
          </p:cNvPr>
          <p:cNvSpPr/>
          <p:nvPr>
            <p:custDataLst>
              <p:tags r:id="rId5"/>
            </p:custDataLst>
          </p:nvPr>
        </p:nvSpPr>
        <p:spPr>
          <a:xfrm>
            <a:off x="6897971" y="3611122"/>
            <a:ext cx="4501952" cy="2223655"/>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p>
            <a:pPr lvl="0" algn="ctr"/>
            <a:r>
              <a:rPr lang="en-GB" sz="1400" b="1" u="sng" dirty="0">
                <a:solidFill>
                  <a:schemeClr val="tx1"/>
                </a:solidFill>
                <a:latin typeface="Brandon Grotesque Regular" panose="020B0503020203060202" pitchFamily="34" charset="0"/>
                <a:ea typeface="Calibri"/>
                <a:cs typeface="Calibri"/>
                <a:sym typeface="Calibri"/>
              </a:rPr>
              <a:t>Conseil  </a:t>
            </a:r>
            <a:r>
              <a:rPr lang="en-GB" sz="1400" b="1" u="sng" dirty="0" err="1">
                <a:solidFill>
                  <a:schemeClr val="tx1"/>
                </a:solidFill>
                <a:latin typeface="Brandon Grotesque Regular" panose="020B0503020203060202" pitchFamily="34" charset="0"/>
                <a:ea typeface="Calibri"/>
                <a:cs typeface="Calibri"/>
                <a:sym typeface="Calibri"/>
              </a:rPr>
              <a:t>Sécurité</a:t>
            </a:r>
            <a:endParaRPr lang="en-GB" sz="1400" b="1" u="sng" dirty="0">
              <a:solidFill>
                <a:schemeClr val="tx1"/>
              </a:solidFill>
              <a:latin typeface="Brandon Grotesque Regular" panose="020B0503020203060202" pitchFamily="34" charset="0"/>
              <a:ea typeface="Calibri"/>
              <a:cs typeface="Calibri"/>
              <a:sym typeface="Calibri"/>
            </a:endParaRPr>
          </a:p>
          <a:p>
            <a:pPr lvl="0" algn="ctr"/>
            <a:endParaRPr lang="en-GB" sz="1400" u="sng" dirty="0">
              <a:solidFill>
                <a:schemeClr val="tx1"/>
              </a:solidFill>
              <a:latin typeface="Brandon Grotesque Regular" panose="020B0503020203060202" pitchFamily="34" charset="0"/>
              <a:ea typeface="Calibri"/>
              <a:cs typeface="Calibri"/>
              <a:sym typeface="Calibri"/>
            </a:endParaRPr>
          </a:p>
          <a:p>
            <a:pPr lvl="0"/>
            <a:r>
              <a:rPr lang="en-GB" sz="1400" dirty="0" err="1">
                <a:solidFill>
                  <a:schemeClr val="tx1"/>
                </a:solidFill>
                <a:latin typeface="Brandon Grotesque Regular" panose="020B0503020203060202" pitchFamily="34" charset="0"/>
                <a:ea typeface="Calibri"/>
                <a:cs typeface="Calibri"/>
                <a:sym typeface="Calibri"/>
              </a:rPr>
              <a:t>N’utilisez</a:t>
            </a:r>
            <a:r>
              <a:rPr lang="en-GB" sz="1400" dirty="0">
                <a:solidFill>
                  <a:schemeClr val="tx1"/>
                </a:solidFill>
                <a:latin typeface="Brandon Grotesque Regular" panose="020B0503020203060202" pitchFamily="34" charset="0"/>
                <a:ea typeface="Calibri"/>
                <a:cs typeface="Calibri"/>
                <a:sym typeface="Calibri"/>
              </a:rPr>
              <a:t> jamais un </a:t>
            </a:r>
            <a:r>
              <a:rPr lang="en-GB" sz="1400" dirty="0" err="1">
                <a:solidFill>
                  <a:schemeClr val="tx1"/>
                </a:solidFill>
                <a:latin typeface="Brandon Grotesque Regular" panose="020B0503020203060202" pitchFamily="34" charset="0"/>
                <a:ea typeface="Calibri"/>
                <a:cs typeface="Calibri"/>
                <a:sym typeface="Calibri"/>
              </a:rPr>
              <a:t>numéro</a:t>
            </a:r>
            <a:r>
              <a:rPr lang="en-GB" sz="1400" dirty="0">
                <a:solidFill>
                  <a:schemeClr val="tx1"/>
                </a:solidFill>
                <a:latin typeface="Brandon Grotesque Regular" panose="020B0503020203060202" pitchFamily="34" charset="0"/>
                <a:ea typeface="Calibri"/>
                <a:cs typeface="Calibri"/>
                <a:sym typeface="Calibri"/>
              </a:rPr>
              <a:t> de </a:t>
            </a:r>
            <a:r>
              <a:rPr lang="en-GB" sz="1400" dirty="0" err="1">
                <a:solidFill>
                  <a:schemeClr val="tx1"/>
                </a:solidFill>
                <a:latin typeface="Brandon Grotesque Regular" panose="020B0503020203060202" pitchFamily="34" charset="0"/>
                <a:ea typeface="Calibri"/>
                <a:cs typeface="Calibri"/>
                <a:sym typeface="Calibri"/>
              </a:rPr>
              <a:t>téléphone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comme</a:t>
            </a:r>
            <a:r>
              <a:rPr lang="en-GB" sz="1400" dirty="0">
                <a:solidFill>
                  <a:schemeClr val="tx1"/>
                </a:solidFill>
                <a:latin typeface="Brandon Grotesque Regular" panose="020B0503020203060202" pitchFamily="34" charset="0"/>
                <a:ea typeface="Calibri"/>
                <a:cs typeface="Calibri"/>
                <a:sym typeface="Calibri"/>
              </a:rPr>
              <a:t> </a:t>
            </a:r>
            <a:r>
              <a:rPr lang="en-GB" sz="1400" dirty="0" err="1">
                <a:solidFill>
                  <a:schemeClr val="tx1"/>
                </a:solidFill>
                <a:latin typeface="Brandon Grotesque Regular" panose="020B0503020203060202" pitchFamily="34" charset="0"/>
                <a:ea typeface="Calibri"/>
                <a:cs typeface="Calibri"/>
                <a:sym typeface="Calibri"/>
              </a:rPr>
              <a:t>clé</a:t>
            </a:r>
            <a:r>
              <a:rPr lang="en-GB" sz="1400" dirty="0">
                <a:solidFill>
                  <a:schemeClr val="tx1"/>
                </a:solidFill>
                <a:latin typeface="Brandon Grotesque Regular" panose="020B0503020203060202" pitchFamily="34" charset="0"/>
                <a:ea typeface="Calibri"/>
                <a:cs typeface="Calibri"/>
                <a:sym typeface="Calibri"/>
              </a:rPr>
              <a:t> 2FA,c’est trop </a:t>
            </a:r>
            <a:r>
              <a:rPr lang="en-GB" sz="1400" dirty="0" err="1">
                <a:solidFill>
                  <a:schemeClr val="tx1"/>
                </a:solidFill>
                <a:latin typeface="Brandon Grotesque Regular" panose="020B0503020203060202" pitchFamily="34" charset="0"/>
                <a:ea typeface="Calibri"/>
                <a:cs typeface="Calibri"/>
                <a:sym typeface="Calibri"/>
              </a:rPr>
              <a:t>commun</a:t>
            </a:r>
            <a:r>
              <a:rPr lang="en-GB" sz="1400" dirty="0">
                <a:solidFill>
                  <a:schemeClr val="tx1"/>
                </a:solidFill>
                <a:latin typeface="Brandon Grotesque Regular" panose="020B0503020203060202" pitchFamily="34" charset="0"/>
                <a:ea typeface="Calibri"/>
                <a:cs typeface="Calibri"/>
                <a:sym typeface="Calibri"/>
              </a:rPr>
              <a:t>.</a:t>
            </a:r>
          </a:p>
          <a:p>
            <a:pPr lvl="0"/>
            <a:endParaRPr lang="en-GB" sz="1400" dirty="0">
              <a:solidFill>
                <a:schemeClr val="tx1"/>
              </a:solidFill>
              <a:latin typeface="Brandon Grotesque Regular" panose="020B0503020203060202" pitchFamily="34" charset="0"/>
              <a:ea typeface="Calibri"/>
              <a:cs typeface="Calibri"/>
              <a:sym typeface="Calibri"/>
            </a:endParaRPr>
          </a:p>
          <a:p>
            <a:pPr lvl="0"/>
            <a:r>
              <a:rPr lang="en-GB" sz="1400" dirty="0" err="1">
                <a:solidFill>
                  <a:schemeClr val="tx1"/>
                </a:solidFill>
                <a:latin typeface="Brandon Grotesque Regular" panose="020B0503020203060202" pitchFamily="34" charset="0"/>
                <a:ea typeface="Calibri"/>
                <a:cs typeface="Calibri"/>
                <a:sym typeface="Calibri"/>
              </a:rPr>
              <a:t>Gardez</a:t>
            </a:r>
            <a:r>
              <a:rPr lang="en-GB" sz="1400" dirty="0">
                <a:solidFill>
                  <a:schemeClr val="tx1"/>
                </a:solidFill>
                <a:latin typeface="Brandon Grotesque Regular" panose="020B0503020203060202" pitchFamily="34" charset="0"/>
                <a:ea typeface="Calibri"/>
                <a:cs typeface="Calibri"/>
                <a:sym typeface="Calibri"/>
              </a:rPr>
              <a:t> bien </a:t>
            </a:r>
            <a:r>
              <a:rPr lang="en-GB" sz="1400" dirty="0" err="1">
                <a:solidFill>
                  <a:schemeClr val="tx1"/>
                </a:solidFill>
                <a:latin typeface="Brandon Grotesque Regular" panose="020B0503020203060202" pitchFamily="34" charset="0"/>
                <a:ea typeface="Calibri"/>
                <a:cs typeface="Calibri"/>
                <a:sym typeface="Calibri"/>
              </a:rPr>
              <a:t>une</a:t>
            </a:r>
            <a:r>
              <a:rPr lang="en-GB" sz="1400" dirty="0">
                <a:solidFill>
                  <a:schemeClr val="tx1"/>
                </a:solidFill>
                <a:latin typeface="Brandon Grotesque Regular" panose="020B0503020203060202" pitchFamily="34" charset="0"/>
                <a:ea typeface="Calibri"/>
                <a:cs typeface="Calibri"/>
                <a:sym typeface="Calibri"/>
              </a:rPr>
              <a:t> version de la </a:t>
            </a:r>
            <a:r>
              <a:rPr lang="en-GB" sz="1400" dirty="0" err="1">
                <a:solidFill>
                  <a:schemeClr val="tx1"/>
                </a:solidFill>
                <a:latin typeface="Brandon Grotesque Regular" panose="020B0503020203060202" pitchFamily="34" charset="0"/>
                <a:ea typeface="Calibri"/>
                <a:cs typeface="Calibri"/>
                <a:sym typeface="Calibri"/>
              </a:rPr>
              <a:t>clé</a:t>
            </a:r>
            <a:r>
              <a:rPr lang="en-GB" sz="1400" dirty="0">
                <a:solidFill>
                  <a:schemeClr val="tx1"/>
                </a:solidFill>
                <a:latin typeface="Brandon Grotesque Regular" panose="020B0503020203060202" pitchFamily="34" charset="0"/>
                <a:ea typeface="Calibri"/>
                <a:cs typeface="Calibri"/>
                <a:sym typeface="Calibri"/>
              </a:rPr>
              <a:t> back up </a:t>
            </a:r>
            <a:r>
              <a:rPr lang="en-GB" sz="1400" dirty="0" err="1">
                <a:solidFill>
                  <a:schemeClr val="tx1"/>
                </a:solidFill>
                <a:latin typeface="Brandon Grotesque Regular" panose="020B0503020203060202" pitchFamily="34" charset="0"/>
                <a:ea typeface="Calibri"/>
                <a:cs typeface="Calibri"/>
                <a:sym typeface="Calibri"/>
              </a:rPr>
              <a:t>quelque</a:t>
            </a:r>
            <a:r>
              <a:rPr lang="en-GB" sz="1400" dirty="0">
                <a:solidFill>
                  <a:schemeClr val="tx1"/>
                </a:solidFill>
                <a:latin typeface="Brandon Grotesque Regular" panose="020B0503020203060202" pitchFamily="34" charset="0"/>
                <a:ea typeface="Calibri"/>
                <a:cs typeface="Calibri"/>
                <a:sym typeface="Calibri"/>
              </a:rPr>
              <a:t> part. </a:t>
            </a:r>
            <a:r>
              <a:rPr lang="en-GB" sz="1400" dirty="0" err="1">
                <a:solidFill>
                  <a:schemeClr val="tx1"/>
                </a:solidFill>
                <a:latin typeface="Brandon Grotesque Regular" panose="020B0503020203060202" pitchFamily="34" charset="0"/>
                <a:ea typeface="Calibri"/>
                <a:cs typeface="Calibri"/>
                <a:sym typeface="Calibri"/>
              </a:rPr>
              <a:t>Vous</a:t>
            </a:r>
            <a:r>
              <a:rPr lang="en-GB" sz="1400" dirty="0">
                <a:solidFill>
                  <a:schemeClr val="tx1"/>
                </a:solidFill>
                <a:latin typeface="Brandon Grotesque Regular" panose="020B0503020203060202" pitchFamily="34" charset="0"/>
                <a:ea typeface="Calibri"/>
                <a:cs typeface="Calibri"/>
                <a:sym typeface="Calibri"/>
              </a:rPr>
              <a:t> me </a:t>
            </a:r>
            <a:r>
              <a:rPr lang="en-GB" sz="1400" dirty="0" err="1">
                <a:solidFill>
                  <a:schemeClr val="tx1"/>
                </a:solidFill>
                <a:latin typeface="Brandon Grotesque Regular" panose="020B0503020203060202" pitchFamily="34" charset="0"/>
                <a:ea typeface="Calibri"/>
                <a:cs typeface="Calibri"/>
                <a:sym typeface="Calibri"/>
              </a:rPr>
              <a:t>remercierez</a:t>
            </a:r>
            <a:r>
              <a:rPr lang="en-GB" sz="1400" dirty="0">
                <a:solidFill>
                  <a:schemeClr val="tx1"/>
                </a:solidFill>
                <a:latin typeface="Brandon Grotesque Regular" panose="020B0503020203060202" pitchFamily="34" charset="0"/>
                <a:ea typeface="Calibri"/>
                <a:cs typeface="Calibri"/>
                <a:sym typeface="Calibri"/>
              </a:rPr>
              <a:t> un jour ! </a:t>
            </a:r>
          </a:p>
          <a:p>
            <a:pPr>
              <a:buClr>
                <a:srgbClr val="000000"/>
              </a:buClr>
              <a:buSzPts val="1400"/>
            </a:pPr>
            <a:endParaRPr lang="en-GB" sz="1400" dirty="0">
              <a:solidFill>
                <a:prstClr val="black"/>
              </a:solidFill>
              <a:latin typeface="Brandon Grotesque Regular" panose="020B0503020203060202" pitchFamily="34" charset="0"/>
              <a:cs typeface="Calibri"/>
              <a:sym typeface="Calibri"/>
            </a:endParaRPr>
          </a:p>
          <a:p>
            <a:pPr>
              <a:buClr>
                <a:srgbClr val="000000"/>
              </a:buClr>
              <a:buSzPts val="1400"/>
            </a:pPr>
            <a:r>
              <a:rPr lang="en-GB" sz="1400" dirty="0">
                <a:solidFill>
                  <a:prstClr val="black"/>
                </a:solidFill>
                <a:latin typeface="Brandon Grotesque Regular" panose="020B0503020203060202" pitchFamily="34" charset="0"/>
                <a:cs typeface="Calibri"/>
                <a:sym typeface="Calibri"/>
              </a:rPr>
              <a:t>Si </a:t>
            </a:r>
            <a:r>
              <a:rPr lang="en-GB" sz="1400" dirty="0" err="1">
                <a:solidFill>
                  <a:prstClr val="black"/>
                </a:solidFill>
                <a:latin typeface="Brandon Grotesque Regular" panose="020B0503020203060202" pitchFamily="34" charset="0"/>
                <a:cs typeface="Calibri"/>
                <a:sym typeface="Calibri"/>
              </a:rPr>
              <a:t>vous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perdez</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votre</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téléphone</a:t>
            </a:r>
            <a:r>
              <a:rPr lang="en-GB" sz="1400" dirty="0">
                <a:solidFill>
                  <a:prstClr val="black"/>
                </a:solidFill>
                <a:latin typeface="Brandon Grotesque Regular" panose="020B0503020203060202" pitchFamily="34" charset="0"/>
                <a:cs typeface="Calibri"/>
                <a:sym typeface="Calibri"/>
              </a:rPr>
              <a:t>, il </a:t>
            </a:r>
            <a:r>
              <a:rPr lang="en-GB" sz="1400" dirty="0" err="1">
                <a:solidFill>
                  <a:prstClr val="black"/>
                </a:solidFill>
                <a:latin typeface="Brandon Grotesque Regular" panose="020B0503020203060202" pitchFamily="34" charset="0"/>
                <a:cs typeface="Calibri"/>
                <a:sym typeface="Calibri"/>
              </a:rPr>
              <a:t>faudra</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ce</a:t>
            </a:r>
            <a:r>
              <a:rPr lang="en-GB" sz="1400" dirty="0">
                <a:solidFill>
                  <a:prstClr val="black"/>
                </a:solidFill>
                <a:latin typeface="Brandon Grotesque Regular" panose="020B0503020203060202" pitchFamily="34" charset="0"/>
                <a:cs typeface="Calibri"/>
                <a:sym typeface="Calibri"/>
              </a:rPr>
              <a:t> papier pour </a:t>
            </a:r>
            <a:r>
              <a:rPr lang="en-GB" sz="1400" dirty="0" err="1">
                <a:solidFill>
                  <a:prstClr val="black"/>
                </a:solidFill>
                <a:latin typeface="Brandon Grotesque Regular" panose="020B0503020203060202" pitchFamily="34" charset="0"/>
                <a:cs typeface="Calibri"/>
                <a:sym typeface="Calibri"/>
              </a:rPr>
              <a:t>récréer</a:t>
            </a:r>
            <a:r>
              <a:rPr lang="en-GB" sz="1400" dirty="0">
                <a:solidFill>
                  <a:prstClr val="black"/>
                </a:solidFill>
                <a:latin typeface="Brandon Grotesque Regular" panose="020B0503020203060202" pitchFamily="34" charset="0"/>
                <a:cs typeface="Calibri"/>
                <a:sym typeface="Calibri"/>
              </a:rPr>
              <a:t> le 2FA. Nous </a:t>
            </a:r>
            <a:r>
              <a:rPr lang="en-GB" sz="1400" dirty="0" err="1">
                <a:solidFill>
                  <a:prstClr val="black"/>
                </a:solidFill>
                <a:latin typeface="Brandon Grotesque Regular" panose="020B0503020203060202" pitchFamily="34" charset="0"/>
                <a:cs typeface="Calibri"/>
                <a:sym typeface="Calibri"/>
              </a:rPr>
              <a:t>verrons</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ceci</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en</a:t>
            </a:r>
            <a:r>
              <a:rPr lang="en-GB" sz="1400" dirty="0">
                <a:solidFill>
                  <a:prstClr val="black"/>
                </a:solidFill>
                <a:latin typeface="Brandon Grotesque Regular" panose="020B0503020203060202" pitchFamily="34" charset="0"/>
                <a:cs typeface="Calibri"/>
                <a:sym typeface="Calibri"/>
              </a:rPr>
              <a:t> </a:t>
            </a:r>
            <a:r>
              <a:rPr lang="en-GB" sz="1400" dirty="0" err="1">
                <a:solidFill>
                  <a:prstClr val="black"/>
                </a:solidFill>
                <a:latin typeface="Brandon Grotesque Regular" panose="020B0503020203060202" pitchFamily="34" charset="0"/>
                <a:cs typeface="Calibri"/>
                <a:sym typeface="Calibri"/>
              </a:rPr>
              <a:t>détail</a:t>
            </a:r>
            <a:r>
              <a:rPr lang="en-GB" sz="1400" dirty="0">
                <a:solidFill>
                  <a:prstClr val="black"/>
                </a:solidFill>
                <a:latin typeface="Brandon Grotesque Regular" panose="020B0503020203060202" pitchFamily="34" charset="0"/>
                <a:cs typeface="Calibri"/>
                <a:sym typeface="Calibri"/>
              </a:rPr>
              <a:t> un jour.</a:t>
            </a:r>
          </a:p>
        </p:txBody>
      </p:sp>
      <p:sp>
        <p:nvSpPr>
          <p:cNvPr id="3" name="Date Placeholder 2"/>
          <p:cNvSpPr>
            <a:spLocks noGrp="1"/>
          </p:cNvSpPr>
          <p:nvPr>
            <p:ph type="dt" idx="10"/>
            <p:custDataLst>
              <p:tags r:id="rId6"/>
            </p:custDataLst>
          </p:nvPr>
        </p:nvSpPr>
        <p:spPr/>
        <p:txBody>
          <a:bodyPr/>
          <a:lstStyle/>
          <a:p>
            <a:fld id="{15C9C4F8-A0E2-4BCE-B190-E5BCC6C37EA3}" type="datetime1">
              <a:rPr lang="en-US" smtClean="0"/>
              <a:t>8/14/2020</a:t>
            </a:fld>
            <a:endParaRPr lang="en-US"/>
          </a:p>
        </p:txBody>
      </p:sp>
      <p:sp>
        <p:nvSpPr>
          <p:cNvPr id="8" name="Slide Number Placeholder 7"/>
          <p:cNvSpPr>
            <a:spLocks noGrp="1"/>
          </p:cNvSpPr>
          <p:nvPr>
            <p:ph type="sldNum" idx="12"/>
            <p:custDataLst>
              <p:tags r:id="rId7"/>
            </p:custDataLst>
          </p:nvPr>
        </p:nvSpPr>
        <p:spPr/>
        <p:txBody>
          <a:bodyPr/>
          <a:lstStyle/>
          <a:p>
            <a:fld id="{00000000-1234-1234-1234-123412341234}" type="slidenum">
              <a:rPr lang="en" smtClean="0"/>
              <a:pPr/>
              <a:t>6</a:t>
            </a:fld>
            <a:endParaRPr lang="en"/>
          </a:p>
        </p:txBody>
      </p:sp>
      <p:pic>
        <p:nvPicPr>
          <p:cNvPr id="10" name="Google Shape;181;p29">
            <a:extLst>
              <a:ext uri="{FF2B5EF4-FFF2-40B4-BE49-F238E27FC236}">
                <a16:creationId xmlns:a16="http://schemas.microsoft.com/office/drawing/2014/main" id="{9D9D9B79-E3A0-45D3-BB8D-7D27E044037C}"/>
              </a:ext>
            </a:extLst>
          </p:cNvPr>
          <p:cNvPicPr preferRelativeResize="0"/>
          <p:nvPr>
            <p:custDataLst>
              <p:tags r:id="rId8"/>
            </p:custDataLst>
          </p:nvPr>
        </p:nvPicPr>
        <p:blipFill rotWithShape="1">
          <a:blip r:embed="rId13">
            <a:alphaModFix/>
          </a:blip>
          <a:srcRect l="24395" r="24056" b="35647"/>
          <a:stretch/>
        </p:blipFill>
        <p:spPr>
          <a:xfrm>
            <a:off x="8503595" y="1376240"/>
            <a:ext cx="1673150" cy="1590309"/>
          </a:xfrm>
          <a:prstGeom prst="rect">
            <a:avLst/>
          </a:prstGeom>
          <a:noFill/>
          <a:ln>
            <a:noFill/>
          </a:ln>
        </p:spPr>
      </p:pic>
      <p:pic>
        <p:nvPicPr>
          <p:cNvPr id="2" name="Picture 1">
            <a:extLst>
              <a:ext uri="{FF2B5EF4-FFF2-40B4-BE49-F238E27FC236}">
                <a16:creationId xmlns:a16="http://schemas.microsoft.com/office/drawing/2014/main" id="{B59FFE1B-5BC7-409E-BF88-38517E6C5AE6}"/>
              </a:ext>
            </a:extLst>
          </p:cNvPr>
          <p:cNvPicPr>
            <a:picLocks noChangeAspect="1"/>
          </p:cNvPicPr>
          <p:nvPr>
            <p:custDataLst>
              <p:tags r:id="rId9"/>
            </p:custDataLst>
          </p:nvPr>
        </p:nvPicPr>
        <p:blipFill rotWithShape="1">
          <a:blip r:embed="rId14"/>
          <a:srcRect l="4329" t="7768" r="5981" b="11917"/>
          <a:stretch/>
        </p:blipFill>
        <p:spPr>
          <a:xfrm>
            <a:off x="650504" y="3947304"/>
            <a:ext cx="5654090" cy="1998761"/>
          </a:xfrm>
          <a:prstGeom prst="rect">
            <a:avLst/>
          </a:prstGeom>
        </p:spPr>
        <p:style>
          <a:lnRef idx="2">
            <a:schemeClr val="dk1"/>
          </a:lnRef>
          <a:fillRef idx="1">
            <a:schemeClr val="lt1"/>
          </a:fillRef>
          <a:effectRef idx="0">
            <a:schemeClr val="dk1"/>
          </a:effectRef>
          <a:fontRef idx="minor">
            <a:schemeClr val="dk1"/>
          </a:fontRef>
        </p:style>
      </p:pic>
      <p:sp>
        <p:nvSpPr>
          <p:cNvPr id="11" name="Espace réservé du pied de page 1">
            <a:extLst>
              <a:ext uri="{FF2B5EF4-FFF2-40B4-BE49-F238E27FC236}">
                <a16:creationId xmlns:a16="http://schemas.microsoft.com/office/drawing/2014/main" id="{2AE1E1A2-C8E1-47B7-BD25-E141B6914AC6}"/>
              </a:ext>
            </a:extLst>
          </p:cNvPr>
          <p:cNvSpPr>
            <a:spLocks noGrp="1"/>
          </p:cNvSpPr>
          <p:nvPr>
            <p:ph type="ftr" idx="11"/>
            <p:custDataLst>
              <p:tags r:id="rId10"/>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15">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extLst>
      <p:ext uri="{BB962C8B-B14F-4D97-AF65-F5344CB8AC3E}">
        <p14:creationId xmlns:p14="http://schemas.microsoft.com/office/powerpoint/2010/main" val="3384373332"/>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190"/>
        <p:cNvGrpSpPr/>
        <p:nvPr/>
      </p:nvGrpSpPr>
      <p:grpSpPr>
        <a:xfrm>
          <a:off x="0" y="0"/>
          <a:ext cx="0" cy="0"/>
          <a:chOff x="0" y="0"/>
          <a:chExt cx="0" cy="0"/>
        </a:xfrm>
      </p:grpSpPr>
      <p:pic>
        <p:nvPicPr>
          <p:cNvPr id="14" name="Image 29">
            <a:extLst>
              <a:ext uri="{FF2B5EF4-FFF2-40B4-BE49-F238E27FC236}">
                <a16:creationId xmlns:a16="http://schemas.microsoft.com/office/drawing/2014/main" id="{0B40ADA8-1B85-459A-85B2-4B196902E469}"/>
              </a:ext>
            </a:extLst>
          </p:cNvPr>
          <p:cNvPicPr>
            <a:picLocks noChangeAspect="1"/>
          </p:cNvPicPr>
          <p:nvPr>
            <p:custDataLst>
              <p:tags r:id="rId2"/>
            </p:custDataLst>
          </p:nvPr>
        </p:nvPicPr>
        <p:blipFill>
          <a:blip r:embed="rId19"/>
          <a:stretch>
            <a:fillRect/>
          </a:stretch>
        </p:blipFill>
        <p:spPr>
          <a:xfrm>
            <a:off x="1610105" y="2691228"/>
            <a:ext cx="5812270" cy="2585662"/>
          </a:xfrm>
          <a:prstGeom prst="rect">
            <a:avLst/>
          </a:prstGeom>
        </p:spPr>
      </p:pic>
      <p:sp>
        <p:nvSpPr>
          <p:cNvPr id="191" name="Google Shape;191;p30"/>
          <p:cNvSpPr txBox="1">
            <a:spLocks noGrp="1"/>
          </p:cNvSpPr>
          <p:nvPr>
            <p:ph type="title"/>
            <p:custDataLst>
              <p:tags r:id="rId3"/>
            </p:custDataLst>
          </p:nvPr>
        </p:nvSpPr>
        <p:spPr>
          <a:xfrm>
            <a:off x="283015" y="65503"/>
            <a:ext cx="2165059" cy="662781"/>
          </a:xfrm>
          <a:prstGeom prst="rect">
            <a:avLst/>
          </a:prstGeom>
          <a:noFill/>
          <a:ln>
            <a:noFill/>
          </a:ln>
        </p:spPr>
        <p:txBody>
          <a:bodyPr spcFirstLastPara="1" wrap="square" lIns="68575" tIns="34275" rIns="68575" bIns="34275" anchor="ctr" anchorCtr="0">
            <a:noAutofit/>
          </a:bodyPr>
          <a:lstStyle/>
          <a:p>
            <a:pPr>
              <a:buSzPts val="1800"/>
            </a:pPr>
            <a:r>
              <a:rPr lang="en" sz="2000" u="sng" dirty="0">
                <a:latin typeface="Brandon Grotesque Medium" panose="020B0603020203060202" pitchFamily="34" charset="0"/>
              </a:rPr>
              <a:t>VPN :</a:t>
            </a:r>
            <a:endParaRPr sz="2000" u="sng" dirty="0">
              <a:latin typeface="Brandon Grotesque Medium" panose="020B0603020203060202" pitchFamily="34" charset="0"/>
            </a:endParaRPr>
          </a:p>
        </p:txBody>
      </p:sp>
      <p:sp>
        <p:nvSpPr>
          <p:cNvPr id="4" name="Date Placeholder 3"/>
          <p:cNvSpPr>
            <a:spLocks noGrp="1"/>
          </p:cNvSpPr>
          <p:nvPr>
            <p:ph type="dt" idx="10"/>
            <p:custDataLst>
              <p:tags r:id="rId4"/>
            </p:custDataLst>
          </p:nvPr>
        </p:nvSpPr>
        <p:spPr/>
        <p:txBody>
          <a:bodyPr/>
          <a:lstStyle/>
          <a:p>
            <a:fld id="{5EBB3796-CAEC-48CB-B8A7-3B44C1297122}" type="datetime1">
              <a:rPr lang="en-US" smtClean="0"/>
              <a:t>8/14/2020</a:t>
            </a:fld>
            <a:endParaRPr lang="en-US"/>
          </a:p>
        </p:txBody>
      </p:sp>
      <p:sp>
        <p:nvSpPr>
          <p:cNvPr id="5" name="Slide Number Placeholder 4"/>
          <p:cNvSpPr>
            <a:spLocks noGrp="1"/>
          </p:cNvSpPr>
          <p:nvPr>
            <p:ph type="sldNum" idx="12"/>
            <p:custDataLst>
              <p:tags r:id="rId5"/>
            </p:custDataLst>
          </p:nvPr>
        </p:nvSpPr>
        <p:spPr/>
        <p:txBody>
          <a:bodyPr/>
          <a:lstStyle/>
          <a:p>
            <a:fld id="{00000000-1234-1234-1234-123412341234}" type="slidenum">
              <a:rPr lang="en" smtClean="0"/>
              <a:pPr/>
              <a:t>7</a:t>
            </a:fld>
            <a:endParaRPr lang="en"/>
          </a:p>
        </p:txBody>
      </p:sp>
      <p:sp>
        <p:nvSpPr>
          <p:cNvPr id="196" name="Google Shape;196;p30"/>
          <p:cNvSpPr txBox="1"/>
          <p:nvPr>
            <p:custDataLst>
              <p:tags r:id="rId6"/>
            </p:custDataLst>
          </p:nvPr>
        </p:nvSpPr>
        <p:spPr>
          <a:xfrm>
            <a:off x="286464" y="563576"/>
            <a:ext cx="5601064" cy="2029357"/>
          </a:xfrm>
          <a:prstGeom prst="rect">
            <a:avLst/>
          </a:prstGeom>
          <a:noFill/>
          <a:ln>
            <a:noFill/>
          </a:ln>
        </p:spPr>
        <p:txBody>
          <a:bodyPr spcFirstLastPara="1" wrap="square" lIns="68575" tIns="34275" rIns="68575" bIns="34275" anchor="t" anchorCtr="0">
            <a:noAutofit/>
          </a:bodyPr>
          <a:lstStyle>
            <a:defPPr>
              <a:defRPr lang="en-US"/>
            </a:defPPr>
            <a:lvl1pPr marR="0" lvl="0" indent="0" algn="just" fontAlgn="auto">
              <a:lnSpc>
                <a:spcPct val="90000"/>
              </a:lnSpc>
              <a:spcBef>
                <a:spcPts val="1067"/>
              </a:spcBef>
              <a:spcAft>
                <a:spcPts val="0"/>
              </a:spcAft>
              <a:buClr>
                <a:prstClr val="black"/>
              </a:buClr>
              <a:buSzPts val="1400"/>
              <a:buFontTx/>
              <a:buNone/>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1pPr>
            <a:lvl2pPr marL="742950" marR="0" lvl="1" indent="-285750" algn="just" fontAlgn="auto">
              <a:lnSpc>
                <a:spcPct val="90000"/>
              </a:lnSpc>
              <a:spcBef>
                <a:spcPts val="1067"/>
              </a:spcBef>
              <a:spcAft>
                <a:spcPts val="0"/>
              </a:spcAft>
              <a:buClr>
                <a:prstClr val="black"/>
              </a:buClr>
              <a:buSzPts val="1400"/>
              <a:buFont typeface="Arial" panose="020B0604020202020204" pitchFamily="34" charset="0"/>
              <a:buChar char="•"/>
              <a:tabLst/>
              <a:defRPr kumimoji="0" sz="1600" b="0" i="0" u="none" strike="noStrike" cap="none" spc="0" normalizeH="0" baseline="0">
                <a:ln>
                  <a:noFill/>
                </a:ln>
                <a:solidFill>
                  <a:prstClr val="black"/>
                </a:solidFill>
                <a:effectLst/>
                <a:uLnTx/>
                <a:uFillTx/>
                <a:latin typeface="Brandon Grotesque Regular" panose="020B0503020203060202" pitchFamily="34" charset="0"/>
                <a:cs typeface="Calibri"/>
              </a:defRPr>
            </a:lvl2pPr>
          </a:lstStyle>
          <a:p>
            <a:pPr lvl="0" algn="l"/>
            <a:r>
              <a:rPr lang="fr-FR" sz="1400" dirty="0">
                <a:solidFill>
                  <a:schemeClr val="dk1"/>
                </a:solidFill>
                <a:latin typeface="Brandon Grotesque Regular" panose="020B0503020203060202" pitchFamily="34" charset="0"/>
                <a:ea typeface="Calibri"/>
                <a:cs typeface="Calibri"/>
                <a:sym typeface="Calibri"/>
              </a:rPr>
              <a:t>Un VPN protège votre vie privée en cachant votre adresse IP. </a:t>
            </a:r>
            <a:r>
              <a:rPr lang="fr-FR" sz="1400" dirty="0">
                <a:solidFill>
                  <a:schemeClr val="dk1"/>
                </a:solidFill>
                <a:ea typeface="Calibri"/>
                <a:sym typeface="Calibri"/>
              </a:rPr>
              <a:t>Il ne vous rendra pas anonyme, mais c’est facile et mieux que rien. Il n’est que une seule couche de sécurité nécessaire pour augmenter votre vie privé en ligne. </a:t>
            </a:r>
            <a:endParaRPr lang="fr-FR" sz="1400" dirty="0">
              <a:solidFill>
                <a:schemeClr val="dk1"/>
              </a:solidFill>
              <a:latin typeface="Brandon Grotesque Regular" panose="020B0503020203060202" pitchFamily="34" charset="0"/>
              <a:ea typeface="Calibri"/>
              <a:cs typeface="Calibri"/>
              <a:sym typeface="Calibri"/>
            </a:endParaRPr>
          </a:p>
          <a:p>
            <a:pPr lvl="0" algn="l"/>
            <a:r>
              <a:rPr lang="fr-FR" sz="1400" dirty="0">
                <a:solidFill>
                  <a:schemeClr val="dk1"/>
                </a:solidFill>
                <a:latin typeface="Brandon Grotesque Regular" panose="020B0503020203060202" pitchFamily="34" charset="0"/>
                <a:ea typeface="Calibri"/>
                <a:cs typeface="Calibri"/>
                <a:sym typeface="Calibri"/>
              </a:rPr>
              <a:t>C’est facile à mettre en place: </a:t>
            </a:r>
            <a:endParaRPr lang="fr-FR" sz="1400" dirty="0">
              <a:latin typeface="Brandon Grotesque Regular" panose="020B0503020203060202" pitchFamily="34" charset="0"/>
            </a:endParaRPr>
          </a:p>
          <a:p>
            <a:pPr marL="342900" indent="-342900" algn="l">
              <a:buFont typeface="+mj-lt"/>
              <a:buAutoNum type="arabicPeriod"/>
            </a:pPr>
            <a:r>
              <a:rPr lang="fr-FR" sz="1400" dirty="0">
                <a:solidFill>
                  <a:schemeClr val="dk1"/>
                </a:solidFill>
                <a:latin typeface="Brandon Grotesque Regular" panose="020B0503020203060202" pitchFamily="34" charset="0"/>
                <a:ea typeface="Calibri"/>
                <a:cs typeface="Calibri"/>
                <a:sym typeface="Calibri"/>
              </a:rPr>
              <a:t>En choisir un</a:t>
            </a:r>
          </a:p>
          <a:p>
            <a:pPr marL="342900" indent="-342900" algn="l">
              <a:buFont typeface="+mj-lt"/>
              <a:buAutoNum type="arabicPeriod"/>
            </a:pPr>
            <a:r>
              <a:rPr lang="fr-FR" sz="1400" dirty="0">
                <a:solidFill>
                  <a:schemeClr val="dk1"/>
                </a:solidFill>
                <a:latin typeface="Brandon Grotesque Regular" panose="020B0503020203060202" pitchFamily="34" charset="0"/>
                <a:ea typeface="Calibri"/>
                <a:cs typeface="Calibri"/>
                <a:sym typeface="Calibri"/>
              </a:rPr>
              <a:t>Le télécharger</a:t>
            </a:r>
          </a:p>
          <a:p>
            <a:pPr marL="342900" indent="-342900" algn="l">
              <a:buFont typeface="+mj-lt"/>
              <a:buAutoNum type="arabicPeriod"/>
            </a:pPr>
            <a:r>
              <a:rPr lang="fr-FR" sz="1400" dirty="0">
                <a:solidFill>
                  <a:schemeClr val="dk1"/>
                </a:solidFill>
                <a:latin typeface="Brandon Grotesque Regular" panose="020B0503020203060202" pitchFamily="34" charset="0"/>
                <a:ea typeface="Calibri"/>
                <a:cs typeface="Calibri"/>
                <a:sym typeface="Calibri"/>
              </a:rPr>
              <a:t>Le lancer</a:t>
            </a:r>
          </a:p>
        </p:txBody>
      </p:sp>
      <p:sp>
        <p:nvSpPr>
          <p:cNvPr id="198" name="Google Shape;198;p30"/>
          <p:cNvSpPr txBox="1"/>
          <p:nvPr>
            <p:custDataLst>
              <p:tags r:id="rId7"/>
            </p:custDataLst>
          </p:nvPr>
        </p:nvSpPr>
        <p:spPr>
          <a:xfrm>
            <a:off x="7897091" y="3429000"/>
            <a:ext cx="2972268" cy="2439099"/>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spAutoFit/>
          </a:bodyPr>
          <a:lstStyle>
            <a:defPPr>
              <a:defRPr lang="en-US"/>
            </a:defPPr>
            <a:lvl1pPr marR="0" lvl="0" indent="0" algn="ctr" fontAlgn="auto">
              <a:lnSpc>
                <a:spcPct val="100000"/>
              </a:lnSpc>
              <a:spcBef>
                <a:spcPts val="0"/>
              </a:spcBef>
              <a:spcAft>
                <a:spcPts val="0"/>
              </a:spcAft>
              <a:buClr>
                <a:srgbClr val="000000"/>
              </a:buClr>
              <a:buSzPts val="1400"/>
              <a:buFontTx/>
              <a:buNone/>
              <a:tabLst/>
              <a:defRPr kumimoji="0" sz="1400" b="1" i="0" u="sng" strike="noStrike" cap="none" spc="0" normalizeH="0" baseline="0">
                <a:ln>
                  <a:noFill/>
                </a:ln>
                <a:solidFill>
                  <a:prstClr val="black"/>
                </a:solidFill>
                <a:effectLst/>
                <a:uLnTx/>
                <a:uFillTx/>
                <a:latin typeface="Brandon Grotesque Regular" panose="020B0503020203060202" pitchFamily="34" charset="0"/>
                <a:cs typeface="Calibri"/>
              </a:defRPr>
            </a:lvl1pPr>
          </a:lstStyle>
          <a:p>
            <a:pPr lvl="0" algn="ctr"/>
            <a:r>
              <a:rPr lang="fr-FR" u="sng" dirty="0">
                <a:solidFill>
                  <a:schemeClr val="dk1"/>
                </a:solidFill>
                <a:latin typeface="Brandon Grotesque Regular" panose="020B0503020203060202" pitchFamily="34" charset="0"/>
                <a:ea typeface="Calibri"/>
                <a:cs typeface="Calibri"/>
                <a:sym typeface="Calibri"/>
              </a:rPr>
              <a:t>Votre vie privée est vitale !</a:t>
            </a:r>
          </a:p>
          <a:p>
            <a:pPr marL="0" marR="0" lvl="0" indent="0" algn="l" rtl="0">
              <a:spcBef>
                <a:spcPts val="0"/>
              </a:spcBef>
              <a:spcAft>
                <a:spcPts val="0"/>
              </a:spcAft>
              <a:buNone/>
            </a:pPr>
            <a:endParaRPr lang="fr-FR" b="1" dirty="0">
              <a:solidFill>
                <a:schemeClr val="dk1"/>
              </a:solidFill>
              <a:latin typeface="Brandon Grotesque Regular" panose="020B0503020203060202" pitchFamily="34" charset="0"/>
              <a:ea typeface="Calibri"/>
              <a:cs typeface="Calibri"/>
              <a:sym typeface="Calibri"/>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Email: PGP</a:t>
            </a: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Messages: Signal</a:t>
            </a:r>
            <a:endParaRPr lang="fr-FR" sz="1400" b="0" u="none" dirty="0">
              <a:latin typeface="Brandon Grotesque Regular" panose="020B0503020203060202" pitchFamily="34" charset="0"/>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Navigation: Firefox – TOR</a:t>
            </a:r>
            <a:endParaRPr lang="fr-FR" sz="1400" b="0" u="none" dirty="0">
              <a:latin typeface="Brandon Grotesque Regular" panose="020B0503020203060202" pitchFamily="34" charset="0"/>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Partage de fichiers : Sync</a:t>
            </a:r>
            <a:endParaRPr lang="fr-FR" sz="1400" b="0" u="none" dirty="0">
              <a:latin typeface="Brandon Grotesque Regular" panose="020B0503020203060202" pitchFamily="34" charset="0"/>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Chiffrer </a:t>
            </a:r>
            <a:r>
              <a:rPr lang="fr-FR" b="0" u="none" dirty="0">
                <a:solidFill>
                  <a:schemeClr val="dk1"/>
                </a:solidFill>
                <a:ea typeface="Calibri"/>
                <a:sym typeface="Calibri"/>
              </a:rPr>
              <a:t>vos données</a:t>
            </a:r>
            <a:r>
              <a:rPr lang="fr-FR" sz="1400" b="0" u="none" dirty="0">
                <a:solidFill>
                  <a:schemeClr val="dk1"/>
                </a:solidFill>
                <a:latin typeface="Brandon Grotesque Regular" panose="020B0503020203060202" pitchFamily="34" charset="0"/>
                <a:ea typeface="Calibri"/>
                <a:cs typeface="Calibri"/>
                <a:sym typeface="Calibri"/>
              </a:rPr>
              <a:t>: </a:t>
            </a:r>
            <a:r>
              <a:rPr lang="fr-FR" sz="1400" b="0" u="none" dirty="0" err="1">
                <a:solidFill>
                  <a:schemeClr val="dk1"/>
                </a:solidFill>
                <a:latin typeface="Brandon Grotesque Regular" panose="020B0503020203060202" pitchFamily="34" charset="0"/>
                <a:ea typeface="Calibri"/>
                <a:cs typeface="Calibri"/>
                <a:sym typeface="Calibri"/>
              </a:rPr>
              <a:t>Bitlocker</a:t>
            </a:r>
            <a:endParaRPr lang="fr-FR" sz="1400" b="0" u="none" dirty="0">
              <a:solidFill>
                <a:schemeClr val="dk1"/>
              </a:solidFill>
              <a:latin typeface="Brandon Grotesque Regular" panose="020B0503020203060202" pitchFamily="34" charset="0"/>
              <a:ea typeface="Calibri"/>
              <a:cs typeface="Calibri"/>
              <a:sym typeface="Calibri"/>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Transfert d’argent: Samurai </a:t>
            </a:r>
            <a:r>
              <a:rPr lang="fr-FR" sz="1400" b="0" u="none" dirty="0" err="1">
                <a:solidFill>
                  <a:schemeClr val="dk1"/>
                </a:solidFill>
                <a:latin typeface="Brandon Grotesque Regular" panose="020B0503020203060202" pitchFamily="34" charset="0"/>
                <a:ea typeface="Calibri"/>
                <a:cs typeface="Calibri"/>
                <a:sym typeface="Calibri"/>
              </a:rPr>
              <a:t>wallet</a:t>
            </a:r>
            <a:r>
              <a:rPr lang="fr-FR" sz="1400" b="0" u="none" dirty="0">
                <a:solidFill>
                  <a:schemeClr val="dk1"/>
                </a:solidFill>
                <a:latin typeface="Brandon Grotesque Regular" panose="020B0503020203060202" pitchFamily="34" charset="0"/>
                <a:ea typeface="Calibri"/>
                <a:cs typeface="Calibri"/>
                <a:sym typeface="Calibri"/>
              </a:rPr>
              <a:t> </a:t>
            </a:r>
            <a:endParaRPr lang="fr-FR" sz="1400" b="0" u="none" dirty="0">
              <a:latin typeface="Brandon Grotesque Regular" panose="020B0503020203060202" pitchFamily="34" charset="0"/>
            </a:endParaRPr>
          </a:p>
          <a:p>
            <a:pPr marL="215900" lvl="0" indent="-209550" algn="l">
              <a:buClr>
                <a:schemeClr val="dk1"/>
              </a:buClr>
              <a:buSzPts val="1500"/>
              <a:buFont typeface="Noto Sans Symbols"/>
              <a:buChar char="▪"/>
            </a:pPr>
            <a:r>
              <a:rPr lang="fr-FR" sz="1400" b="0" u="none" dirty="0">
                <a:solidFill>
                  <a:schemeClr val="dk1"/>
                </a:solidFill>
                <a:latin typeface="Brandon Grotesque Regular" panose="020B0503020203060202" pitchFamily="34" charset="0"/>
                <a:ea typeface="Calibri"/>
                <a:cs typeface="Calibri"/>
                <a:sym typeface="Calibri"/>
              </a:rPr>
              <a:t>NE PAS UTILISER FACEBOOK</a:t>
            </a:r>
            <a:endParaRPr lang="fr-FR" sz="1400" b="0" u="none" dirty="0">
              <a:latin typeface="Brandon Grotesque Regular" panose="020B0503020203060202" pitchFamily="34" charset="0"/>
            </a:endParaRPr>
          </a:p>
          <a:p>
            <a:endParaRPr lang="en-GB" dirty="0">
              <a:sym typeface="Calibri"/>
            </a:endParaRPr>
          </a:p>
          <a:p>
            <a:r>
              <a:rPr lang="en-GB" dirty="0">
                <a:sym typeface="Calibri"/>
              </a:rPr>
              <a:t>https://whyprivacymatters.org/</a:t>
            </a:r>
            <a:endParaRPr dirty="0">
              <a:sym typeface="Calibri"/>
            </a:endParaRPr>
          </a:p>
        </p:txBody>
      </p:sp>
      <p:pic>
        <p:nvPicPr>
          <p:cNvPr id="15" name="Picture 14" descr="A close up of a logo&#10;&#10;Description automatically generated">
            <a:extLst>
              <a:ext uri="{FF2B5EF4-FFF2-40B4-BE49-F238E27FC236}">
                <a16:creationId xmlns:a16="http://schemas.microsoft.com/office/drawing/2014/main" id="{18132248-D190-40F0-B21C-A8B3D0D06C3B}"/>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flipH="1">
            <a:off x="1610105" y="4880838"/>
            <a:ext cx="1149526" cy="1058065"/>
          </a:xfrm>
          <a:prstGeom prst="rect">
            <a:avLst/>
          </a:prstGeom>
        </p:spPr>
      </p:pic>
      <p:sp>
        <p:nvSpPr>
          <p:cNvPr id="17" name="TextBox 16">
            <a:extLst>
              <a:ext uri="{FF2B5EF4-FFF2-40B4-BE49-F238E27FC236}">
                <a16:creationId xmlns:a16="http://schemas.microsoft.com/office/drawing/2014/main" id="{F69E931A-8B72-40E4-B447-0F59402AEA15}"/>
              </a:ext>
            </a:extLst>
          </p:cNvPr>
          <p:cNvSpPr txBox="1"/>
          <p:nvPr>
            <p:custDataLst>
              <p:tags r:id="rId9"/>
            </p:custDataLst>
          </p:nvPr>
        </p:nvSpPr>
        <p:spPr>
          <a:xfrm>
            <a:off x="2309000" y="3263554"/>
            <a:ext cx="4393748" cy="1384995"/>
          </a:xfrm>
          <a:prstGeom prst="rect">
            <a:avLst/>
          </a:prstGeom>
          <a:noFill/>
        </p:spPr>
        <p:txBody>
          <a:bodyPr wrap="square" rtlCol="0">
            <a:spAutoFit/>
          </a:bodyPr>
          <a:lstStyle/>
          <a:p>
            <a:pPr algn="ctr"/>
            <a:r>
              <a:rPr lang="en-US" sz="1400" dirty="0" err="1">
                <a:latin typeface="Brandon Grotesque Regular" panose="020B0503020203060202" pitchFamily="34" charset="0"/>
              </a:rPr>
              <a:t>L’anonymat</a:t>
            </a:r>
            <a:r>
              <a:rPr lang="en-US" sz="1400" dirty="0">
                <a:latin typeface="Brandon Grotesque Regular" panose="020B0503020203060202" pitchFamily="34" charset="0"/>
              </a:rPr>
              <a:t> </a:t>
            </a:r>
            <a:r>
              <a:rPr lang="en-US" sz="1400" dirty="0" err="1">
                <a:latin typeface="Brandon Grotesque Regular" panose="020B0503020203060202" pitchFamily="34" charset="0"/>
              </a:rPr>
              <a:t>en</a:t>
            </a:r>
            <a:r>
              <a:rPr lang="en-US" sz="1400" dirty="0">
                <a:latin typeface="Brandon Grotesque Regular" panose="020B0503020203060202" pitchFamily="34" charset="0"/>
              </a:rPr>
              <a:t> </a:t>
            </a:r>
            <a:r>
              <a:rPr lang="en-US" sz="1400" dirty="0" err="1">
                <a:latin typeface="Brandon Grotesque Regular" panose="020B0503020203060202" pitchFamily="34" charset="0"/>
              </a:rPr>
              <a:t>ligne</a:t>
            </a:r>
            <a:r>
              <a:rPr lang="en-US" sz="1400" dirty="0">
                <a:latin typeface="Brandon Grotesque Regular" panose="020B0503020203060202" pitchFamily="34" charset="0"/>
              </a:rPr>
              <a:t> </a:t>
            </a:r>
            <a:r>
              <a:rPr lang="en-US" sz="1400" dirty="0" err="1">
                <a:latin typeface="Brandon Grotesque Regular" panose="020B0503020203060202" pitchFamily="34" charset="0"/>
              </a:rPr>
              <a:t>est</a:t>
            </a:r>
            <a:r>
              <a:rPr lang="en-US" sz="1400" dirty="0">
                <a:latin typeface="Brandon Grotesque Regular" panose="020B0503020203060202" pitchFamily="34" charset="0"/>
              </a:rPr>
              <a:t> </a:t>
            </a:r>
            <a:r>
              <a:rPr lang="en-US" sz="1400" dirty="0" err="1">
                <a:latin typeface="Brandon Grotesque Regular" panose="020B0503020203060202" pitchFamily="34" charset="0"/>
              </a:rPr>
              <a:t>nécessaire</a:t>
            </a:r>
            <a:r>
              <a:rPr lang="en-US" sz="1400" dirty="0">
                <a:latin typeface="Brandon Grotesque Regular" panose="020B0503020203060202" pitchFamily="34" charset="0"/>
              </a:rPr>
              <a:t> pour </a:t>
            </a:r>
            <a:r>
              <a:rPr lang="en-US" sz="1400" dirty="0" err="1">
                <a:latin typeface="Brandon Grotesque Regular" panose="020B0503020203060202" pitchFamily="34" charset="0"/>
              </a:rPr>
              <a:t>avoir</a:t>
            </a:r>
            <a:r>
              <a:rPr lang="en-US" sz="1400" dirty="0">
                <a:latin typeface="Brandon Grotesque Regular" panose="020B0503020203060202" pitchFamily="34" charset="0"/>
              </a:rPr>
              <a:t> </a:t>
            </a:r>
            <a:r>
              <a:rPr lang="en-US" sz="1400" dirty="0" err="1">
                <a:latin typeface="Brandon Grotesque Regular" panose="020B0503020203060202" pitchFamily="34" charset="0"/>
              </a:rPr>
              <a:t>une</a:t>
            </a:r>
            <a:r>
              <a:rPr lang="en-US" sz="1400" dirty="0">
                <a:latin typeface="Brandon Grotesque Regular" panose="020B0503020203060202" pitchFamily="34" charset="0"/>
              </a:rPr>
              <a:t> </a:t>
            </a:r>
            <a:r>
              <a:rPr lang="en-US" sz="1400" dirty="0" err="1">
                <a:latin typeface="Brandon Grotesque Regular" panose="020B0503020203060202" pitchFamily="34" charset="0"/>
              </a:rPr>
              <a:t>société</a:t>
            </a:r>
            <a:r>
              <a:rPr lang="en-US" sz="1400" dirty="0">
                <a:latin typeface="Brandon Grotesque Regular" panose="020B0503020203060202" pitchFamily="34" charset="0"/>
              </a:rPr>
              <a:t> libre et </a:t>
            </a:r>
            <a:r>
              <a:rPr lang="en-US" sz="1400" dirty="0" err="1">
                <a:latin typeface="Brandon Grotesque Regular" panose="020B0503020203060202" pitchFamily="34" charset="0"/>
              </a:rPr>
              <a:t>prospère</a:t>
            </a:r>
            <a:r>
              <a:rPr lang="en-US" sz="1400" dirty="0">
                <a:latin typeface="Brandon Grotesque Regular" panose="020B0503020203060202" pitchFamily="34" charset="0"/>
              </a:rPr>
              <a:t>. </a:t>
            </a:r>
            <a:r>
              <a:rPr lang="en-US" sz="1400" dirty="0" err="1">
                <a:latin typeface="Brandon Grotesque Regular" panose="020B0503020203060202" pitchFamily="34" charset="0"/>
              </a:rPr>
              <a:t>Ceci</a:t>
            </a:r>
            <a:r>
              <a:rPr lang="en-US" sz="1400" dirty="0">
                <a:latin typeface="Brandon Grotesque Regular" panose="020B0503020203060202" pitchFamily="34" charset="0"/>
              </a:rPr>
              <a:t> </a:t>
            </a:r>
            <a:r>
              <a:rPr lang="en-US" sz="1400" dirty="0" err="1">
                <a:latin typeface="Brandon Grotesque Regular" panose="020B0503020203060202" pitchFamily="34" charset="0"/>
              </a:rPr>
              <a:t>permet</a:t>
            </a:r>
            <a:r>
              <a:rPr lang="en-US" sz="1400" dirty="0">
                <a:latin typeface="Brandon Grotesque Regular" panose="020B0503020203060202" pitchFamily="34" charset="0"/>
              </a:rPr>
              <a:t> la </a:t>
            </a:r>
            <a:r>
              <a:rPr lang="en-US" sz="1400" dirty="0" err="1">
                <a:latin typeface="Brandon Grotesque Regular" panose="020B0503020203060202" pitchFamily="34" charset="0"/>
              </a:rPr>
              <a:t>liberté</a:t>
            </a:r>
            <a:r>
              <a:rPr lang="en-US" sz="1400" dirty="0">
                <a:latin typeface="Brandon Grotesque Regular" panose="020B0503020203060202" pitchFamily="34" charset="0"/>
              </a:rPr>
              <a:t> </a:t>
            </a:r>
            <a:r>
              <a:rPr lang="en-US" sz="1400" dirty="0" err="1">
                <a:latin typeface="Brandon Grotesque Regular" panose="020B0503020203060202" pitchFamily="34" charset="0"/>
              </a:rPr>
              <a:t>d’expression</a:t>
            </a:r>
            <a:r>
              <a:rPr lang="en-US" sz="1400" dirty="0">
                <a:latin typeface="Brandon Grotesque Regular" panose="020B0503020203060202" pitchFamily="34" charset="0"/>
              </a:rPr>
              <a:t>, la protection des </a:t>
            </a:r>
            <a:r>
              <a:rPr lang="en-US" sz="1400" dirty="0" err="1">
                <a:latin typeface="Brandon Grotesque Regular" panose="020B0503020203060202" pitchFamily="34" charset="0"/>
              </a:rPr>
              <a:t>témoins</a:t>
            </a:r>
            <a:r>
              <a:rPr lang="en-US" sz="1400" dirty="0">
                <a:latin typeface="Brandon Grotesque Regular" panose="020B0503020203060202" pitchFamily="34" charset="0"/>
              </a:rPr>
              <a:t> </a:t>
            </a:r>
            <a:r>
              <a:rPr lang="en-US" sz="1400" dirty="0" err="1">
                <a:latin typeface="Brandon Grotesque Regular" panose="020B0503020203060202" pitchFamily="34" charset="0"/>
              </a:rPr>
              <a:t>sensibles</a:t>
            </a:r>
            <a:r>
              <a:rPr lang="en-US" sz="1400" dirty="0">
                <a:latin typeface="Brandon Grotesque Regular" panose="020B0503020203060202" pitchFamily="34" charset="0"/>
              </a:rPr>
              <a:t> et </a:t>
            </a:r>
            <a:r>
              <a:rPr lang="en-US" sz="1400" dirty="0" err="1">
                <a:latin typeface="Brandon Grotesque Regular" panose="020B0503020203060202" pitchFamily="34" charset="0"/>
              </a:rPr>
              <a:t>l’innovation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C’est</a:t>
            </a:r>
            <a:r>
              <a:rPr lang="en-US" sz="1400" dirty="0">
                <a:latin typeface="Brandon Grotesque Regular" panose="020B0503020203060202" pitchFamily="34" charset="0"/>
              </a:rPr>
              <a:t> un droit </a:t>
            </a:r>
            <a:r>
              <a:rPr lang="en-US" sz="1400" dirty="0" err="1">
                <a:latin typeface="Brandon Grotesque Regular" panose="020B0503020203060202" pitchFamily="34" charset="0"/>
              </a:rPr>
              <a:t>humain</a:t>
            </a:r>
            <a:r>
              <a:rPr lang="en-US" sz="1400" dirty="0">
                <a:latin typeface="Brandon Grotesque Regular" panose="020B0503020203060202" pitchFamily="34" charset="0"/>
              </a:rPr>
              <a:t> </a:t>
            </a:r>
            <a:r>
              <a:rPr lang="en-US" sz="1400" dirty="0" err="1">
                <a:latin typeface="Brandon Grotesque Regular" panose="020B0503020203060202" pitchFamily="34" charset="0"/>
              </a:rPr>
              <a:t>fondamental</a:t>
            </a:r>
            <a:r>
              <a:rPr lang="en-US" sz="1400" dirty="0">
                <a:latin typeface="Brandon Grotesque Regular" panose="020B0503020203060202" pitchFamily="34" charset="0"/>
              </a:rPr>
              <a:t>. </a:t>
            </a:r>
            <a:r>
              <a:rPr lang="en-US" sz="1400" dirty="0" err="1">
                <a:latin typeface="Brandon Grotesque Regular" panose="020B0503020203060202" pitchFamily="34" charset="0"/>
              </a:rPr>
              <a:t>Regagner</a:t>
            </a:r>
            <a:r>
              <a:rPr lang="en-US" sz="1400" dirty="0">
                <a:latin typeface="Brandon Grotesque Regular" panose="020B0503020203060202" pitchFamily="34" charset="0"/>
              </a:rPr>
              <a:t> </a:t>
            </a:r>
            <a:r>
              <a:rPr lang="en-US" sz="1400" dirty="0" err="1">
                <a:latin typeface="Brandon Grotesque Regular" panose="020B0503020203060202" pitchFamily="34" charset="0"/>
              </a:rPr>
              <a:t>notre</a:t>
            </a:r>
            <a:r>
              <a:rPr lang="en-US" sz="1400" dirty="0">
                <a:latin typeface="Brandon Grotesque Regular" panose="020B0503020203060202" pitchFamily="34" charset="0"/>
              </a:rPr>
              <a:t> vie </a:t>
            </a:r>
            <a:r>
              <a:rPr lang="en-US" sz="1400" dirty="0" err="1">
                <a:latin typeface="Brandon Grotesque Regular" panose="020B0503020203060202" pitchFamily="34" charset="0"/>
              </a:rPr>
              <a:t>privée</a:t>
            </a:r>
            <a:r>
              <a:rPr lang="en-US" sz="1400" dirty="0">
                <a:latin typeface="Brandon Grotesque Regular" panose="020B0503020203060202" pitchFamily="34" charset="0"/>
              </a:rPr>
              <a:t> </a:t>
            </a:r>
            <a:r>
              <a:rPr lang="en-US" sz="1400" dirty="0" err="1">
                <a:latin typeface="Brandon Grotesque Regular" panose="020B0503020203060202" pitchFamily="34" charset="0"/>
              </a:rPr>
              <a:t>est</a:t>
            </a:r>
            <a:r>
              <a:rPr lang="en-US" sz="1400" dirty="0">
                <a:latin typeface="Brandon Grotesque Regular" panose="020B0503020203060202" pitchFamily="34" charset="0"/>
              </a:rPr>
              <a:t> un </a:t>
            </a:r>
            <a:r>
              <a:rPr lang="en-US" sz="1400" dirty="0" err="1">
                <a:latin typeface="Brandon Grotesque Regular" panose="020B0503020203060202" pitchFamily="34" charset="0"/>
              </a:rPr>
              <a:t>objectif</a:t>
            </a:r>
            <a:r>
              <a:rPr lang="en-US" sz="1400" dirty="0">
                <a:latin typeface="Brandon Grotesque Regular" panose="020B0503020203060202" pitchFamily="34" charset="0"/>
              </a:rPr>
              <a:t> </a:t>
            </a:r>
            <a:r>
              <a:rPr lang="en-US" sz="1400" dirty="0" err="1">
                <a:latin typeface="Brandon Grotesque Regular" panose="020B0503020203060202" pitchFamily="34" charset="0"/>
              </a:rPr>
              <a:t>réalisable</a:t>
            </a:r>
            <a:r>
              <a:rPr lang="en-US" sz="1400" dirty="0">
                <a:latin typeface="Brandon Grotesque Regular" panose="020B0503020203060202" pitchFamily="34" charset="0"/>
              </a:rPr>
              <a:t> et nous ne </a:t>
            </a:r>
            <a:r>
              <a:rPr lang="en-US" sz="1400" dirty="0" err="1">
                <a:latin typeface="Brandon Grotesque Regular" panose="020B0503020203060202" pitchFamily="34" charset="0"/>
              </a:rPr>
              <a:t>devons</a:t>
            </a:r>
            <a:r>
              <a:rPr lang="en-US" sz="1400" dirty="0">
                <a:latin typeface="Brandon Grotesque Regular" panose="020B0503020203060202" pitchFamily="34" charset="0"/>
              </a:rPr>
              <a:t> pas </a:t>
            </a:r>
            <a:r>
              <a:rPr lang="en-US" sz="1400" dirty="0" err="1">
                <a:latin typeface="Brandon Grotesque Regular" panose="020B0503020203060202" pitchFamily="34" charset="0"/>
              </a:rPr>
              <a:t>abandonner</a:t>
            </a:r>
            <a:r>
              <a:rPr lang="en-US" sz="1400" dirty="0">
                <a:latin typeface="Brandon Grotesque Regular" panose="020B0503020203060202" pitchFamily="34" charset="0"/>
              </a:rPr>
              <a:t> le combat. </a:t>
            </a:r>
          </a:p>
        </p:txBody>
      </p:sp>
      <p:pic>
        <p:nvPicPr>
          <p:cNvPr id="18" name="Picture 17">
            <a:extLst>
              <a:ext uri="{FF2B5EF4-FFF2-40B4-BE49-F238E27FC236}">
                <a16:creationId xmlns:a16="http://schemas.microsoft.com/office/drawing/2014/main" id="{A4C46099-0FEF-4805-AC66-573B919FC17C}"/>
              </a:ext>
            </a:extLst>
          </p:cNvPr>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8842" y="3254469"/>
            <a:ext cx="1382690" cy="2006736"/>
          </a:xfrm>
          <a:prstGeom prst="rect">
            <a:avLst/>
          </a:prstGeom>
        </p:spPr>
      </p:pic>
      <p:pic>
        <p:nvPicPr>
          <p:cNvPr id="19" name="Google Shape;192;p30">
            <a:extLst>
              <a:ext uri="{FF2B5EF4-FFF2-40B4-BE49-F238E27FC236}">
                <a16:creationId xmlns:a16="http://schemas.microsoft.com/office/drawing/2014/main" id="{A87D480C-A54A-4CA1-ADAC-DF54C7AD9110}"/>
              </a:ext>
            </a:extLst>
          </p:cNvPr>
          <p:cNvPicPr preferRelativeResize="0"/>
          <p:nvPr>
            <p:custDataLst>
              <p:tags r:id="rId11"/>
            </p:custDataLst>
          </p:nvPr>
        </p:nvPicPr>
        <p:blipFill rotWithShape="1">
          <a:blip r:embed="rId22">
            <a:alphaModFix/>
          </a:blip>
          <a:srcRect l="21605" t="17140" r="19733" b="18727"/>
          <a:stretch/>
        </p:blipFill>
        <p:spPr>
          <a:xfrm>
            <a:off x="5393370" y="1690721"/>
            <a:ext cx="420741" cy="438841"/>
          </a:xfrm>
          <a:prstGeom prst="rect">
            <a:avLst/>
          </a:prstGeom>
          <a:noFill/>
          <a:ln>
            <a:noFill/>
          </a:ln>
        </p:spPr>
      </p:pic>
      <p:pic>
        <p:nvPicPr>
          <p:cNvPr id="20" name="Google Shape;193;p30">
            <a:extLst>
              <a:ext uri="{FF2B5EF4-FFF2-40B4-BE49-F238E27FC236}">
                <a16:creationId xmlns:a16="http://schemas.microsoft.com/office/drawing/2014/main" id="{248D73D4-CB90-4420-BCFB-913732323C7F}"/>
              </a:ext>
            </a:extLst>
          </p:cNvPr>
          <p:cNvPicPr preferRelativeResize="0"/>
          <p:nvPr>
            <p:custDataLst>
              <p:tags r:id="rId12"/>
            </p:custDataLst>
          </p:nvPr>
        </p:nvPicPr>
        <p:blipFill rotWithShape="1">
          <a:blip r:embed="rId23">
            <a:alphaModFix/>
          </a:blip>
          <a:srcRect l="18250" t="36779" r="18459" b="34684"/>
          <a:stretch/>
        </p:blipFill>
        <p:spPr>
          <a:xfrm>
            <a:off x="3635208" y="2159190"/>
            <a:ext cx="2203973" cy="532038"/>
          </a:xfrm>
          <a:prstGeom prst="rect">
            <a:avLst/>
          </a:prstGeom>
          <a:noFill/>
          <a:ln>
            <a:noFill/>
          </a:ln>
        </p:spPr>
      </p:pic>
      <p:pic>
        <p:nvPicPr>
          <p:cNvPr id="21" name="Google Shape;194;p30">
            <a:extLst>
              <a:ext uri="{FF2B5EF4-FFF2-40B4-BE49-F238E27FC236}">
                <a16:creationId xmlns:a16="http://schemas.microsoft.com/office/drawing/2014/main" id="{1C048F2D-60FD-4024-B1EA-B093D99D2C59}"/>
              </a:ext>
            </a:extLst>
          </p:cNvPr>
          <p:cNvPicPr preferRelativeResize="0"/>
          <p:nvPr>
            <p:custDataLst>
              <p:tags r:id="rId13"/>
            </p:custDataLst>
          </p:nvPr>
        </p:nvPicPr>
        <p:blipFill rotWithShape="1">
          <a:blip r:embed="rId24">
            <a:alphaModFix/>
          </a:blip>
          <a:srcRect l="11933" t="39798" r="10268" b="39651"/>
          <a:stretch/>
        </p:blipFill>
        <p:spPr>
          <a:xfrm>
            <a:off x="3635208" y="1690722"/>
            <a:ext cx="1741332" cy="438841"/>
          </a:xfrm>
          <a:prstGeom prst="rect">
            <a:avLst/>
          </a:prstGeom>
          <a:noFill/>
          <a:ln>
            <a:noFill/>
          </a:ln>
        </p:spPr>
      </p:pic>
      <p:pic>
        <p:nvPicPr>
          <p:cNvPr id="22" name="Google Shape;195;p30">
            <a:extLst>
              <a:ext uri="{FF2B5EF4-FFF2-40B4-BE49-F238E27FC236}">
                <a16:creationId xmlns:a16="http://schemas.microsoft.com/office/drawing/2014/main" id="{31913357-3CAB-4122-A431-7B1DFAB8375A}"/>
              </a:ext>
            </a:extLst>
          </p:cNvPr>
          <p:cNvPicPr preferRelativeResize="0"/>
          <p:nvPr>
            <p:custDataLst>
              <p:tags r:id="rId14"/>
            </p:custDataLst>
          </p:nvPr>
        </p:nvPicPr>
        <p:blipFill rotWithShape="1">
          <a:blip r:embed="rId25">
            <a:alphaModFix/>
          </a:blip>
          <a:srcRect/>
          <a:stretch/>
        </p:blipFill>
        <p:spPr>
          <a:xfrm>
            <a:off x="6977618" y="249491"/>
            <a:ext cx="4426581" cy="2919049"/>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23" name="Google Shape;197;p30">
            <a:extLst>
              <a:ext uri="{FF2B5EF4-FFF2-40B4-BE49-F238E27FC236}">
                <a16:creationId xmlns:a16="http://schemas.microsoft.com/office/drawing/2014/main" id="{2172F87B-F1A3-4AA8-9D66-84DC91FA2CF5}"/>
              </a:ext>
            </a:extLst>
          </p:cNvPr>
          <p:cNvPicPr preferRelativeResize="0"/>
          <p:nvPr>
            <p:custDataLst>
              <p:tags r:id="rId15"/>
            </p:custDataLst>
          </p:nvPr>
        </p:nvPicPr>
        <p:blipFill rotWithShape="1">
          <a:blip r:embed="rId26">
            <a:alphaModFix/>
          </a:blip>
          <a:srcRect l="18167" t="8554" r="15669" b="11930"/>
          <a:stretch/>
        </p:blipFill>
        <p:spPr>
          <a:xfrm>
            <a:off x="2193170" y="1463480"/>
            <a:ext cx="1405736" cy="1268564"/>
          </a:xfrm>
          <a:prstGeom prst="rect">
            <a:avLst/>
          </a:prstGeom>
          <a:noFill/>
          <a:ln>
            <a:noFill/>
          </a:ln>
        </p:spPr>
      </p:pic>
      <p:sp>
        <p:nvSpPr>
          <p:cNvPr id="28" name="Espace réservé du pied de page 1">
            <a:extLst>
              <a:ext uri="{FF2B5EF4-FFF2-40B4-BE49-F238E27FC236}">
                <a16:creationId xmlns:a16="http://schemas.microsoft.com/office/drawing/2014/main" id="{B00C740B-6842-4B2C-B0E2-3600D55BAAE6}"/>
              </a:ext>
            </a:extLst>
          </p:cNvPr>
          <p:cNvSpPr>
            <a:spLocks noGrp="1"/>
          </p:cNvSpPr>
          <p:nvPr>
            <p:ph type="ftr" idx="11"/>
            <p:custDataLst>
              <p:tags r:id="rId16"/>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27">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Shape 243"/>
        <p:cNvGrpSpPr/>
        <p:nvPr/>
      </p:nvGrpSpPr>
      <p:grpSpPr>
        <a:xfrm>
          <a:off x="0" y="0"/>
          <a:ext cx="0" cy="0"/>
          <a:chOff x="0" y="0"/>
          <a:chExt cx="0" cy="0"/>
        </a:xfrm>
      </p:grpSpPr>
      <p:pic>
        <p:nvPicPr>
          <p:cNvPr id="28" name="Google Shape;213;p31"/>
          <p:cNvPicPr preferRelativeResize="0"/>
          <p:nvPr>
            <p:custDataLst>
              <p:tags r:id="rId2"/>
            </p:custDataLst>
          </p:nvPr>
        </p:nvPicPr>
        <p:blipFill rotWithShape="1">
          <a:blip r:embed="rId33">
            <a:alphaModFix/>
          </a:blip>
          <a:srcRect/>
          <a:stretch/>
        </p:blipFill>
        <p:spPr>
          <a:xfrm>
            <a:off x="9577786" y="1082927"/>
            <a:ext cx="1190301" cy="1786565"/>
          </a:xfrm>
          <a:prstGeom prst="rect">
            <a:avLst/>
          </a:prstGeom>
          <a:noFill/>
          <a:ln>
            <a:noFill/>
          </a:ln>
        </p:spPr>
      </p:pic>
      <p:pic>
        <p:nvPicPr>
          <p:cNvPr id="32" name="Google Shape;214;p31"/>
          <p:cNvPicPr preferRelativeResize="0"/>
          <p:nvPr>
            <p:custDataLst>
              <p:tags r:id="rId3"/>
            </p:custDataLst>
          </p:nvPr>
        </p:nvPicPr>
        <p:blipFill rotWithShape="1">
          <a:blip r:embed="rId34">
            <a:alphaModFix/>
          </a:blip>
          <a:srcRect/>
          <a:stretch/>
        </p:blipFill>
        <p:spPr>
          <a:xfrm>
            <a:off x="10723880" y="1042655"/>
            <a:ext cx="1029045" cy="1740816"/>
          </a:xfrm>
          <a:prstGeom prst="rect">
            <a:avLst/>
          </a:prstGeom>
          <a:noFill/>
          <a:ln>
            <a:noFill/>
          </a:ln>
        </p:spPr>
      </p:pic>
      <p:pic>
        <p:nvPicPr>
          <p:cNvPr id="34" name="Picture 6"/>
          <p:cNvPicPr>
            <a:picLocks noChangeAspect="1"/>
          </p:cNvPicPr>
          <p:nvPr>
            <p:custDataLst>
              <p:tags r:id="rId4"/>
            </p:custDataLst>
          </p:nvPr>
        </p:nvPicPr>
        <p:blipFill>
          <a:blip r:embed="rId35"/>
          <a:stretch>
            <a:fillRect/>
          </a:stretch>
        </p:blipFill>
        <p:spPr>
          <a:xfrm>
            <a:off x="8692511" y="1034901"/>
            <a:ext cx="991293" cy="1722963"/>
          </a:xfrm>
          <a:prstGeom prst="rect">
            <a:avLst/>
          </a:prstGeom>
        </p:spPr>
      </p:pic>
      <p:sp>
        <p:nvSpPr>
          <p:cNvPr id="245" name="Google Shape;245;p32"/>
          <p:cNvSpPr txBox="1"/>
          <p:nvPr>
            <p:custDataLst>
              <p:tags r:id="rId5"/>
            </p:custDataLst>
          </p:nvPr>
        </p:nvSpPr>
        <p:spPr>
          <a:xfrm>
            <a:off x="368117" y="320249"/>
            <a:ext cx="2735763" cy="628361"/>
          </a:xfrm>
          <a:prstGeom prst="rect">
            <a:avLst/>
          </a:prstGeom>
          <a:noFill/>
          <a:ln>
            <a:noFill/>
          </a:ln>
        </p:spPr>
        <p:txBody>
          <a:bodyPr spcFirstLastPara="1" wrap="square" lIns="91433" tIns="45700" rIns="91433" bIns="45700" anchor="t" anchorCtr="0">
            <a:noAutofit/>
          </a:bodyPr>
          <a:lstStyle/>
          <a:p>
            <a:pPr defTabSz="1219170">
              <a:buClr>
                <a:srgbClr val="000000"/>
              </a:buClr>
              <a:defRPr/>
            </a:pPr>
            <a:r>
              <a:rPr lang="en-US" sz="2000" u="sng" kern="0" dirty="0">
                <a:solidFill>
                  <a:prstClr val="black"/>
                </a:solidFill>
                <a:latin typeface="Brandon Grotesque Medium" panose="020B0603020203060202" pitchFamily="34" charset="0"/>
                <a:ea typeface="Calibri"/>
                <a:cs typeface="Calibri"/>
                <a:sym typeface="Calibri"/>
              </a:rPr>
              <a:t>Aller plus loin:</a:t>
            </a:r>
          </a:p>
        </p:txBody>
      </p:sp>
      <p:sp>
        <p:nvSpPr>
          <p:cNvPr id="248" name="Google Shape;248;p32"/>
          <p:cNvSpPr txBox="1"/>
          <p:nvPr>
            <p:custDataLst>
              <p:tags r:id="rId6"/>
            </p:custDataLst>
          </p:nvPr>
        </p:nvSpPr>
        <p:spPr>
          <a:xfrm>
            <a:off x="5362730" y="332177"/>
            <a:ext cx="3329781"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pPr defTabSz="1219170">
              <a:buClr>
                <a:srgbClr val="000000"/>
              </a:buClr>
              <a:defRPr/>
            </a:pPr>
            <a:r>
              <a:rPr lang="fr-FR" sz="2000" kern="0" dirty="0">
                <a:solidFill>
                  <a:prstClr val="black"/>
                </a:solidFill>
                <a:sym typeface="Calibri"/>
              </a:rPr>
              <a:t>Sur le même sujet: </a:t>
            </a:r>
            <a:endParaRPr sz="2000" kern="0" dirty="0">
              <a:solidFill>
                <a:prstClr val="black"/>
              </a:solidFill>
              <a:sym typeface="Calibri"/>
            </a:endParaRPr>
          </a:p>
        </p:txBody>
      </p:sp>
      <p:sp>
        <p:nvSpPr>
          <p:cNvPr id="249" name="Google Shape;249;p32"/>
          <p:cNvSpPr txBox="1"/>
          <p:nvPr>
            <p:custDataLst>
              <p:tags r:id="rId7"/>
            </p:custDataLst>
          </p:nvPr>
        </p:nvSpPr>
        <p:spPr>
          <a:xfrm>
            <a:off x="299154" y="2548367"/>
            <a:ext cx="5374927"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pPr defTabSz="1219170">
              <a:buClr>
                <a:srgbClr val="000000"/>
              </a:buClr>
            </a:pPr>
            <a:r>
              <a:rPr lang="en-US" sz="2000" kern="0" dirty="0" err="1">
                <a:solidFill>
                  <a:prstClr val="black"/>
                </a:solidFill>
                <a:sym typeface="Calibri"/>
              </a:rPr>
              <a:t>Plongez</a:t>
            </a:r>
            <a:r>
              <a:rPr lang="en-US" sz="2000" kern="0" dirty="0">
                <a:solidFill>
                  <a:prstClr val="black"/>
                </a:solidFill>
                <a:sym typeface="Calibri"/>
              </a:rPr>
              <a:t> dans le terrier du lapin Bitcoin: </a:t>
            </a:r>
          </a:p>
        </p:txBody>
      </p:sp>
      <p:sp>
        <p:nvSpPr>
          <p:cNvPr id="253" name="Google Shape;253;p32"/>
          <p:cNvSpPr txBox="1"/>
          <p:nvPr>
            <p:custDataLst>
              <p:tags r:id="rId8"/>
            </p:custDataLst>
          </p:nvPr>
        </p:nvSpPr>
        <p:spPr>
          <a:xfrm>
            <a:off x="9321087" y="298242"/>
            <a:ext cx="2777600" cy="646400"/>
          </a:xfrm>
          <a:prstGeom prst="rect">
            <a:avLst/>
          </a:prstGeom>
          <a:noFill/>
          <a:ln>
            <a:noFill/>
          </a:ln>
        </p:spPr>
        <p:txBody>
          <a:bodyPr spcFirstLastPara="1" wrap="square" lIns="91433" tIns="45700" rIns="91433" bIns="45700" anchor="t" anchorCtr="0">
            <a:noAutofit/>
          </a:bodyPr>
          <a:lstStyle>
            <a:defPPr>
              <a:defRPr lang="en-US"/>
            </a:defPPr>
            <a:lvl1pPr defTabSz="1219170">
              <a:buClr>
                <a:srgbClr val="000000"/>
              </a:buClr>
              <a:defRPr sz="2000" u="sng" kern="0">
                <a:solidFill>
                  <a:prstClr val="black"/>
                </a:solidFill>
                <a:latin typeface="Brandon Grotesque Medium" panose="020B0603020203060202" pitchFamily="34" charset="0"/>
                <a:ea typeface="Calibri"/>
                <a:cs typeface="Calibri"/>
              </a:defRPr>
            </a:lvl1pPr>
          </a:lstStyle>
          <a:p>
            <a:r>
              <a:rPr lang="fr-FR" dirty="0">
                <a:sym typeface="Calibri"/>
              </a:rPr>
              <a:t>Animé du Jour :</a:t>
            </a:r>
            <a:endParaRPr dirty="0">
              <a:sym typeface="Arial"/>
            </a:endParaRPr>
          </a:p>
        </p:txBody>
      </p:sp>
      <p:sp>
        <p:nvSpPr>
          <p:cNvPr id="4" name="Date Placeholder 3">
            <a:extLst>
              <a:ext uri="{FF2B5EF4-FFF2-40B4-BE49-F238E27FC236}">
                <a16:creationId xmlns:a16="http://schemas.microsoft.com/office/drawing/2014/main" id="{84B2F497-7396-4284-8825-E2DFF698C0EF}"/>
              </a:ext>
            </a:extLst>
          </p:cNvPr>
          <p:cNvSpPr>
            <a:spLocks noGrp="1"/>
          </p:cNvSpPr>
          <p:nvPr>
            <p:ph type="dt" sz="half" idx="10"/>
            <p:custDataLst>
              <p:tags r:id="rId9"/>
            </p:custDataLst>
          </p:nvPr>
        </p:nvSpPr>
        <p:spPr/>
        <p:txBody>
          <a:bodyPr/>
          <a:lstStyle/>
          <a:p>
            <a:pPr defTabSz="1219170">
              <a:buClr>
                <a:srgbClr val="000000"/>
              </a:buClr>
              <a:buSzPts val="1100"/>
              <a:defRPr/>
            </a:pPr>
            <a:fld id="{C9BEF80C-327D-4DBD-B1B8-A96D402B877F}" type="datetime1">
              <a:rPr lang="en-US" kern="0">
                <a:solidFill>
                  <a:srgbClr val="888888"/>
                </a:solidFill>
                <a:latin typeface="Calibri"/>
                <a:cs typeface="Calibri"/>
                <a:sym typeface="Calibri"/>
              </a:rPr>
              <a:pPr defTabSz="1219170">
                <a:buClr>
                  <a:srgbClr val="000000"/>
                </a:buClr>
                <a:buSzPts val="1100"/>
                <a:defRPr/>
              </a:pPr>
              <a:t>8/14/2020</a:t>
            </a:fld>
            <a:endParaRPr lang="en-GB" kern="0">
              <a:solidFill>
                <a:srgbClr val="888888"/>
              </a:solidFill>
              <a:latin typeface="Calibri"/>
              <a:cs typeface="Calibri"/>
              <a:sym typeface="Calibri"/>
            </a:endParaRPr>
          </a:p>
        </p:txBody>
      </p:sp>
      <p:sp>
        <p:nvSpPr>
          <p:cNvPr id="6" name="Slide Number Placeholder 5">
            <a:extLst>
              <a:ext uri="{FF2B5EF4-FFF2-40B4-BE49-F238E27FC236}">
                <a16:creationId xmlns:a16="http://schemas.microsoft.com/office/drawing/2014/main" id="{A2AFD9E0-4292-494C-ACEE-1C8B41D09351}"/>
              </a:ext>
            </a:extLst>
          </p:cNvPr>
          <p:cNvSpPr>
            <a:spLocks noGrp="1"/>
          </p:cNvSpPr>
          <p:nvPr>
            <p:ph type="sldNum" sz="quarter" idx="12"/>
            <p:custDataLst>
              <p:tags r:id="rId10"/>
            </p:custDataLst>
          </p:nvPr>
        </p:nvSpPr>
        <p:spPr/>
        <p:txBody>
          <a:bodyPr/>
          <a:lstStyle/>
          <a:p>
            <a:pPr defTabSz="1219170">
              <a:buClr>
                <a:srgbClr val="000000"/>
              </a:buClr>
              <a:defRPr/>
            </a:pPr>
            <a:fld id="{EF249D87-9E8E-4917-BF2C-761EFBF2A258}" type="slidenum">
              <a:rPr lang="en-GB" kern="0">
                <a:solidFill>
                  <a:srgbClr val="888888"/>
                </a:solidFill>
                <a:latin typeface="Calibri"/>
                <a:cs typeface="Calibri"/>
                <a:sym typeface="Calibri"/>
              </a:rPr>
              <a:pPr defTabSz="1219170">
                <a:buClr>
                  <a:srgbClr val="000000"/>
                </a:buClr>
                <a:defRPr/>
              </a:pPr>
              <a:t>8</a:t>
            </a:fld>
            <a:endParaRPr lang="en-GB" kern="0">
              <a:solidFill>
                <a:srgbClr val="888888"/>
              </a:solidFill>
              <a:latin typeface="Calibri"/>
              <a:cs typeface="Calibri"/>
              <a:sym typeface="Calibri"/>
            </a:endParaRPr>
          </a:p>
        </p:txBody>
      </p:sp>
      <p:sp>
        <p:nvSpPr>
          <p:cNvPr id="19" name="TextBox 18">
            <a:extLst>
              <a:ext uri="{FF2B5EF4-FFF2-40B4-BE49-F238E27FC236}">
                <a16:creationId xmlns:a16="http://schemas.microsoft.com/office/drawing/2014/main" id="{F7288FB7-EDA1-4323-8469-E95ED83E7BBE}"/>
              </a:ext>
            </a:extLst>
          </p:cNvPr>
          <p:cNvSpPr txBox="1"/>
          <p:nvPr>
            <p:custDataLst>
              <p:tags r:id="rId11"/>
            </p:custDataLst>
          </p:nvPr>
        </p:nvSpPr>
        <p:spPr>
          <a:xfrm>
            <a:off x="9102863" y="704005"/>
            <a:ext cx="2250937" cy="338554"/>
          </a:xfrm>
          <a:prstGeom prst="rect">
            <a:avLst/>
          </a:prstGeom>
          <a:noFill/>
        </p:spPr>
        <p:txBody>
          <a:bodyPr wrap="none" rtlCol="0">
            <a:spAutoFit/>
          </a:bodyPr>
          <a:lstStyle/>
          <a:p>
            <a:pPr defTabSz="1219170">
              <a:buClr>
                <a:srgbClr val="000000"/>
              </a:buClr>
              <a:defRPr/>
            </a:pPr>
            <a:r>
              <a:rPr lang="fr-FR" sz="1600" i="1" kern="0" dirty="0">
                <a:solidFill>
                  <a:srgbClr val="000000"/>
                </a:solidFill>
                <a:latin typeface="Brandon Grotesque Medium" panose="020B0603020203060202" pitchFamily="34" charset="0"/>
                <a:cs typeface="Arial"/>
                <a:sym typeface="Arial"/>
              </a:rPr>
              <a:t>« </a:t>
            </a:r>
            <a:r>
              <a:rPr lang="fr-FR" sz="1600" i="1" kern="0" dirty="0" err="1">
                <a:solidFill>
                  <a:srgbClr val="000000"/>
                </a:solidFill>
                <a:latin typeface="Brandon Grotesque Medium" panose="020B0603020203060202" pitchFamily="34" charset="0"/>
                <a:cs typeface="Arial"/>
                <a:sym typeface="Arial"/>
              </a:rPr>
              <a:t>Neo</a:t>
            </a:r>
            <a:r>
              <a:rPr lang="fr-FR" sz="1600" i="1" kern="0" dirty="0">
                <a:solidFill>
                  <a:srgbClr val="000000"/>
                </a:solidFill>
                <a:latin typeface="Brandon Grotesque Medium" panose="020B0603020203060202" pitchFamily="34" charset="0"/>
                <a:cs typeface="Arial"/>
                <a:sym typeface="Arial"/>
              </a:rPr>
              <a:t> Genesis </a:t>
            </a:r>
            <a:r>
              <a:rPr lang="fr-FR" sz="1600" i="1" kern="0" dirty="0" err="1">
                <a:solidFill>
                  <a:srgbClr val="000000"/>
                </a:solidFill>
                <a:latin typeface="Brandon Grotesque Medium" panose="020B0603020203060202" pitchFamily="34" charset="0"/>
                <a:cs typeface="Arial"/>
                <a:sym typeface="Arial"/>
              </a:rPr>
              <a:t>Evangelion</a:t>
            </a:r>
            <a:r>
              <a:rPr lang="fr-FR" sz="1600" i="1" kern="0" dirty="0">
                <a:solidFill>
                  <a:srgbClr val="000000"/>
                </a:solidFill>
                <a:latin typeface="Brandon Grotesque Medium" panose="020B0603020203060202" pitchFamily="34" charset="0"/>
                <a:cs typeface="Arial"/>
                <a:sym typeface="Arial"/>
              </a:rPr>
              <a:t>»</a:t>
            </a:r>
            <a:endParaRPr lang="en-GB" sz="1600" i="1" kern="0" dirty="0">
              <a:solidFill>
                <a:srgbClr val="000000"/>
              </a:solidFill>
              <a:latin typeface="Brandon Grotesque Medium" panose="020B0603020203060202" pitchFamily="34" charset="0"/>
              <a:cs typeface="Arial"/>
              <a:sym typeface="Arial"/>
            </a:endParaRPr>
          </a:p>
        </p:txBody>
      </p:sp>
      <p:pic>
        <p:nvPicPr>
          <p:cNvPr id="26" name="Picture 25">
            <a:hlinkClick r:id="rId36"/>
          </p:cNvPr>
          <p:cNvPicPr>
            <a:picLocks noChangeAspect="1"/>
          </p:cNvPicPr>
          <p:nvPr>
            <p:custDataLst>
              <p:tags r:id="rId12"/>
            </p:custDataLst>
          </p:nvPr>
        </p:nvPicPr>
        <p:blipFill>
          <a:blip r:embed="rId37">
            <a:extLst>
              <a:ext uri="{28A0092B-C50C-407E-A947-70E740481C1C}">
                <a14:useLocalDpi xmlns:a14="http://schemas.microsoft.com/office/drawing/2010/main" val="0"/>
              </a:ext>
            </a:extLst>
          </a:blip>
          <a:srcRect/>
          <a:stretch/>
        </p:blipFill>
        <p:spPr>
          <a:xfrm>
            <a:off x="4380723" y="863413"/>
            <a:ext cx="2111033" cy="1158998"/>
          </a:xfrm>
          <a:prstGeom prst="rect">
            <a:avLst/>
          </a:prstGeom>
          <a:ln w="12700"/>
        </p:spPr>
        <p:style>
          <a:lnRef idx="2">
            <a:schemeClr val="dk1"/>
          </a:lnRef>
          <a:fillRef idx="1">
            <a:schemeClr val="lt1"/>
          </a:fillRef>
          <a:effectRef idx="0">
            <a:schemeClr val="dk1"/>
          </a:effectRef>
          <a:fontRef idx="minor">
            <a:schemeClr val="dk1"/>
          </a:fontRef>
        </p:style>
      </p:pic>
      <p:pic>
        <p:nvPicPr>
          <p:cNvPr id="27" name="Image 22">
            <a:hlinkClick r:id="rId38"/>
          </p:cNvPr>
          <p:cNvPicPr>
            <a:picLocks noChangeAspect="1"/>
          </p:cNvPicPr>
          <p:nvPr>
            <p:custDataLst>
              <p:tags r:id="rId13"/>
            </p:custDataLst>
          </p:nvPr>
        </p:nvPicPr>
        <p:blipFill>
          <a:blip r:embed="rId39">
            <a:extLst>
              <a:ext uri="{28A0092B-C50C-407E-A947-70E740481C1C}">
                <a14:useLocalDpi xmlns:a14="http://schemas.microsoft.com/office/drawing/2010/main" val="0"/>
              </a:ext>
            </a:extLst>
          </a:blip>
          <a:srcRect/>
          <a:stretch/>
        </p:blipFill>
        <p:spPr>
          <a:xfrm>
            <a:off x="6542998" y="855788"/>
            <a:ext cx="2228471" cy="1162130"/>
          </a:xfrm>
          <a:prstGeom prst="rect">
            <a:avLst/>
          </a:prstGeom>
          <a:ln w="12700"/>
        </p:spPr>
        <p:style>
          <a:lnRef idx="2">
            <a:schemeClr val="dk1"/>
          </a:lnRef>
          <a:fillRef idx="1">
            <a:schemeClr val="lt1"/>
          </a:fillRef>
          <a:effectRef idx="0">
            <a:schemeClr val="dk1"/>
          </a:effectRef>
          <a:fontRef idx="minor">
            <a:schemeClr val="dk1"/>
          </a:fontRef>
        </p:style>
      </p:pic>
      <p:sp>
        <p:nvSpPr>
          <p:cNvPr id="33" name="Scroll: Horizontal 32">
            <a:hlinkClick r:id="rId40"/>
            <a:extLst>
              <a:ext uri="{FF2B5EF4-FFF2-40B4-BE49-F238E27FC236}">
                <a16:creationId xmlns:a16="http://schemas.microsoft.com/office/drawing/2014/main" id="{613CF2E7-D660-4321-823D-5B5FCFEC72BB}"/>
              </a:ext>
            </a:extLst>
          </p:cNvPr>
          <p:cNvSpPr/>
          <p:nvPr>
            <p:custDataLst>
              <p:tags r:id="rId14"/>
            </p:custDataLst>
          </p:nvPr>
        </p:nvSpPr>
        <p:spPr>
          <a:xfrm>
            <a:off x="537517" y="797444"/>
            <a:ext cx="2171085" cy="138743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latin typeface="Brandon Grotesque Medium" panose="020B0603020203060202" pitchFamily="34" charset="0"/>
            </a:endParaRPr>
          </a:p>
          <a:p>
            <a:pPr algn="ctr"/>
            <a:r>
              <a:rPr lang="en-US" sz="2400" dirty="0" err="1">
                <a:solidFill>
                  <a:schemeClr val="tx1"/>
                </a:solidFill>
                <a:latin typeface="Brandon Grotesque Medium" panose="020B0603020203060202" pitchFamily="34" charset="0"/>
              </a:rPr>
              <a:t>Passez</a:t>
            </a:r>
            <a:r>
              <a:rPr lang="en-US" sz="2400" dirty="0">
                <a:solidFill>
                  <a:schemeClr val="tx1"/>
                </a:solidFill>
                <a:latin typeface="Brandon Grotesque Medium" panose="020B0603020203060202" pitchFamily="34" charset="0"/>
              </a:rPr>
              <a:t> le test</a:t>
            </a:r>
            <a:endParaRPr lang="en-GB" sz="2400" dirty="0">
              <a:solidFill>
                <a:schemeClr val="tx1"/>
              </a:solidFill>
              <a:latin typeface="Brandon Grotesque Medium" panose="020B0603020203060202" pitchFamily="34" charset="0"/>
            </a:endParaRPr>
          </a:p>
          <a:p>
            <a:pPr algn="ctr"/>
            <a:endParaRPr lang="en-US" dirty="0"/>
          </a:p>
        </p:txBody>
      </p:sp>
      <p:pic>
        <p:nvPicPr>
          <p:cNvPr id="46" name="Picture 45">
            <a:extLst>
              <a:ext uri="{FF2B5EF4-FFF2-40B4-BE49-F238E27FC236}">
                <a16:creationId xmlns:a16="http://schemas.microsoft.com/office/drawing/2014/main" id="{2763895D-C94F-4EE4-83BC-5326EB367E30}"/>
              </a:ext>
            </a:extLst>
          </p:cNvPr>
          <p:cNvPicPr>
            <a:picLocks noChangeAspect="1"/>
          </p:cNvPicPr>
          <p:nvPr>
            <p:custDataLst>
              <p:tags r:id="rId15"/>
            </p:custDataLst>
          </p:nvPr>
        </p:nvPicPr>
        <p:blipFill>
          <a:blip r:embed="rId41"/>
          <a:stretch>
            <a:fillRect/>
          </a:stretch>
        </p:blipFill>
        <p:spPr>
          <a:xfrm>
            <a:off x="2223672" y="1612002"/>
            <a:ext cx="618127" cy="820819"/>
          </a:xfrm>
          <a:prstGeom prst="rect">
            <a:avLst/>
          </a:prstGeom>
        </p:spPr>
      </p:pic>
      <p:pic>
        <p:nvPicPr>
          <p:cNvPr id="47" name="Image 6">
            <a:extLst>
              <a:ext uri="{FF2B5EF4-FFF2-40B4-BE49-F238E27FC236}">
                <a16:creationId xmlns:a16="http://schemas.microsoft.com/office/drawing/2014/main" id="{E0536151-017C-40E7-B669-18B1D1ECA588}"/>
              </a:ext>
            </a:extLst>
          </p:cNvPr>
          <p:cNvPicPr>
            <a:picLocks noChangeAspect="1"/>
          </p:cNvPicPr>
          <p:nvPr>
            <p:custDataLst>
              <p:tags r:id="rId16"/>
            </p:custDataLst>
          </p:nvPr>
        </p:nvPicPr>
        <p:blipFill>
          <a:blip r:embed="rId42"/>
          <a:stretch>
            <a:fillRect/>
          </a:stretch>
        </p:blipFill>
        <p:spPr>
          <a:xfrm>
            <a:off x="2708602" y="596009"/>
            <a:ext cx="1633179" cy="1633179"/>
          </a:xfrm>
          <a:prstGeom prst="rect">
            <a:avLst/>
          </a:prstGeom>
        </p:spPr>
      </p:pic>
      <p:pic>
        <p:nvPicPr>
          <p:cNvPr id="48" name="Image 29">
            <a:extLst>
              <a:ext uri="{FF2B5EF4-FFF2-40B4-BE49-F238E27FC236}">
                <a16:creationId xmlns:a16="http://schemas.microsoft.com/office/drawing/2014/main" id="{164BA831-2016-4298-B1DD-07BC76655884}"/>
              </a:ext>
            </a:extLst>
          </p:cNvPr>
          <p:cNvPicPr>
            <a:picLocks noChangeAspect="1"/>
          </p:cNvPicPr>
          <p:nvPr>
            <p:custDataLst>
              <p:tags r:id="rId17"/>
            </p:custDataLst>
          </p:nvPr>
        </p:nvPicPr>
        <p:blipFill>
          <a:blip r:embed="rId43"/>
          <a:stretch>
            <a:fillRect/>
          </a:stretch>
        </p:blipFill>
        <p:spPr>
          <a:xfrm flipH="1">
            <a:off x="8014566" y="1987304"/>
            <a:ext cx="4189718" cy="3143825"/>
          </a:xfrm>
          <a:prstGeom prst="rect">
            <a:avLst/>
          </a:prstGeom>
        </p:spPr>
      </p:pic>
      <p:pic>
        <p:nvPicPr>
          <p:cNvPr id="50" name="Picture 49" descr="A close up of a logo&#10;&#10;Description automatically generated">
            <a:extLst>
              <a:ext uri="{FF2B5EF4-FFF2-40B4-BE49-F238E27FC236}">
                <a16:creationId xmlns:a16="http://schemas.microsoft.com/office/drawing/2014/main" id="{036DCA3B-C5BB-415A-881A-1BCACFF4D6E2}"/>
              </a:ext>
            </a:extLst>
          </p:cNvPr>
          <p:cNvPicPr>
            <a:picLocks noChangeAspect="1"/>
          </p:cNvPicPr>
          <p:nvPr>
            <p:custDataLst>
              <p:tags r:id="rId18"/>
            </p:custDataLst>
          </p:nvPr>
        </p:nvPicPr>
        <p:blipFill>
          <a:blip r:embed="rId44">
            <a:extLst>
              <a:ext uri="{28A0092B-C50C-407E-A947-70E740481C1C}">
                <a14:useLocalDpi xmlns:a14="http://schemas.microsoft.com/office/drawing/2010/main" val="0"/>
              </a:ext>
            </a:extLst>
          </a:blip>
          <a:stretch>
            <a:fillRect/>
          </a:stretch>
        </p:blipFill>
        <p:spPr>
          <a:xfrm>
            <a:off x="10423337" y="4406625"/>
            <a:ext cx="1566270" cy="1523062"/>
          </a:xfrm>
          <a:prstGeom prst="rect">
            <a:avLst/>
          </a:prstGeom>
        </p:spPr>
      </p:pic>
      <p:pic>
        <p:nvPicPr>
          <p:cNvPr id="51" name="Picture 50" descr="A close up of a sign&#10;&#10;Description automatically generated">
            <a:extLst>
              <a:ext uri="{FF2B5EF4-FFF2-40B4-BE49-F238E27FC236}">
                <a16:creationId xmlns:a16="http://schemas.microsoft.com/office/drawing/2014/main" id="{8D36F7E6-A840-40C6-9B9B-47660718CAC0}"/>
              </a:ext>
            </a:extLst>
          </p:cNvPr>
          <p:cNvPicPr>
            <a:picLocks noChangeAspect="1"/>
          </p:cNvPicPr>
          <p:nvPr>
            <p:custDataLst>
              <p:tags r:id="rId19"/>
            </p:custDataLst>
          </p:nvPr>
        </p:nvPicPr>
        <p:blipFill>
          <a:blip r:embed="rId45">
            <a:extLst>
              <a:ext uri="{28A0092B-C50C-407E-A947-70E740481C1C}">
                <a14:useLocalDpi xmlns:a14="http://schemas.microsoft.com/office/drawing/2010/main" val="0"/>
              </a:ext>
            </a:extLst>
          </a:blip>
          <a:stretch>
            <a:fillRect/>
          </a:stretch>
        </p:blipFill>
        <p:spPr>
          <a:xfrm rot="15283345">
            <a:off x="7292154" y="4825492"/>
            <a:ext cx="549159" cy="1576242"/>
          </a:xfrm>
          <a:prstGeom prst="rect">
            <a:avLst/>
          </a:prstGeom>
        </p:spPr>
      </p:pic>
      <p:pic>
        <p:nvPicPr>
          <p:cNvPr id="52" name="Picture 51" descr="A picture containing lamp&#10;&#10;Description automatically generated">
            <a:extLst>
              <a:ext uri="{FF2B5EF4-FFF2-40B4-BE49-F238E27FC236}">
                <a16:creationId xmlns:a16="http://schemas.microsoft.com/office/drawing/2014/main" id="{CDD1692F-3DBA-46AE-A7EB-4E596DDAEC29}"/>
              </a:ext>
            </a:extLst>
          </p:cNvPr>
          <p:cNvPicPr>
            <a:picLocks noChangeAspect="1"/>
          </p:cNvPicPr>
          <p:nvPr>
            <p:custDataLst>
              <p:tags r:id="rId20"/>
            </p:custDataLst>
          </p:nvPr>
        </p:nvPicPr>
        <p:blipFill>
          <a:blip r:embed="rId46">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pic>
        <p:nvPicPr>
          <p:cNvPr id="53" name="Image 29">
            <a:hlinkClick r:id="rId47"/>
            <a:extLst>
              <a:ext uri="{FF2B5EF4-FFF2-40B4-BE49-F238E27FC236}">
                <a16:creationId xmlns:a16="http://schemas.microsoft.com/office/drawing/2014/main" id="{CA8683F7-94C8-4981-9E7D-F92EBC5E8971}"/>
              </a:ext>
            </a:extLst>
          </p:cNvPr>
          <p:cNvPicPr>
            <a:picLocks noChangeAspect="1"/>
          </p:cNvPicPr>
          <p:nvPr>
            <p:custDataLst>
              <p:tags r:id="rId21"/>
            </p:custDataLst>
          </p:nvPr>
        </p:nvPicPr>
        <p:blipFill rotWithShape="1">
          <a:blip r:embed="rId43"/>
          <a:srcRect r="3387" b="8671"/>
          <a:stretch/>
        </p:blipFill>
        <p:spPr>
          <a:xfrm rot="20915285">
            <a:off x="6128542" y="2968761"/>
            <a:ext cx="1907493" cy="2272528"/>
          </a:xfrm>
          <a:prstGeom prst="rect">
            <a:avLst/>
          </a:prstGeom>
        </p:spPr>
      </p:pic>
      <p:sp>
        <p:nvSpPr>
          <p:cNvPr id="54" name="TextBox 53">
            <a:extLst>
              <a:ext uri="{FF2B5EF4-FFF2-40B4-BE49-F238E27FC236}">
                <a16:creationId xmlns:a16="http://schemas.microsoft.com/office/drawing/2014/main" id="{1A7A5D1C-DC2D-4BFF-9936-657029EF5FDD}"/>
              </a:ext>
            </a:extLst>
          </p:cNvPr>
          <p:cNvSpPr txBox="1"/>
          <p:nvPr>
            <p:custDataLst>
              <p:tags r:id="rId22"/>
            </p:custDataLst>
          </p:nvPr>
        </p:nvSpPr>
        <p:spPr>
          <a:xfrm>
            <a:off x="6373967" y="3518719"/>
            <a:ext cx="1632765" cy="338554"/>
          </a:xfrm>
          <a:prstGeom prst="rect">
            <a:avLst/>
          </a:prstGeom>
          <a:noFill/>
        </p:spPr>
        <p:txBody>
          <a:bodyPr wrap="square" rtlCol="0">
            <a:spAutoFit/>
          </a:bodyPr>
          <a:lstStyle>
            <a:defPPr>
              <a:defRPr lang="fr-FR"/>
            </a:defPPr>
            <a:lvl1pPr>
              <a:defRPr sz="1467">
                <a:latin typeface="Brandon Grotesque Regular" panose="020B0503020203060202" pitchFamily="34" charset="0"/>
              </a:defRPr>
            </a:lvl1pPr>
          </a:lstStyle>
          <a:p>
            <a:r>
              <a:rPr lang="en-US" sz="1600" b="1" u="sng" dirty="0"/>
              <a:t>Suivez-nous sur</a:t>
            </a:r>
          </a:p>
        </p:txBody>
      </p:sp>
      <p:pic>
        <p:nvPicPr>
          <p:cNvPr id="55" name="Picture 54" descr="A picture containing ax, tool&#10;&#10;Description automatically generated">
            <a:hlinkClick r:id="rId47"/>
            <a:extLst>
              <a:ext uri="{FF2B5EF4-FFF2-40B4-BE49-F238E27FC236}">
                <a16:creationId xmlns:a16="http://schemas.microsoft.com/office/drawing/2014/main" id="{76C45BE0-8F0A-4294-846E-E3B3149BFC7F}"/>
              </a:ext>
            </a:extLst>
          </p:cNvPr>
          <p:cNvPicPr>
            <a:picLocks noChangeAspect="1"/>
          </p:cNvPicPr>
          <p:nvPr>
            <p:custDataLst>
              <p:tags r:id="rId23"/>
            </p:custDataLst>
          </p:nvPr>
        </p:nvPicPr>
        <p:blipFill>
          <a:blip r:embed="rId48">
            <a:extLst>
              <a:ext uri="{28A0092B-C50C-407E-A947-70E740481C1C}">
                <a14:useLocalDpi xmlns:a14="http://schemas.microsoft.com/office/drawing/2010/main" val="0"/>
              </a:ext>
            </a:extLst>
          </a:blip>
          <a:stretch>
            <a:fillRect/>
          </a:stretch>
        </p:blipFill>
        <p:spPr>
          <a:xfrm>
            <a:off x="6703681" y="3949709"/>
            <a:ext cx="801441" cy="652020"/>
          </a:xfrm>
          <a:prstGeom prst="rect">
            <a:avLst/>
          </a:prstGeom>
        </p:spPr>
      </p:pic>
      <p:pic>
        <p:nvPicPr>
          <p:cNvPr id="56" name="Image 29">
            <a:extLst>
              <a:ext uri="{FF2B5EF4-FFF2-40B4-BE49-F238E27FC236}">
                <a16:creationId xmlns:a16="http://schemas.microsoft.com/office/drawing/2014/main" id="{0055D463-266E-47F0-867B-512729A1E0F6}"/>
              </a:ext>
            </a:extLst>
          </p:cNvPr>
          <p:cNvPicPr>
            <a:picLocks noChangeAspect="1"/>
          </p:cNvPicPr>
          <p:nvPr>
            <p:custDataLst>
              <p:tags r:id="rId24"/>
            </p:custDataLst>
          </p:nvPr>
        </p:nvPicPr>
        <p:blipFill>
          <a:blip r:embed="rId43"/>
          <a:stretch>
            <a:fillRect/>
          </a:stretch>
        </p:blipFill>
        <p:spPr>
          <a:xfrm rot="19617252" flipH="1">
            <a:off x="8165426" y="4202024"/>
            <a:ext cx="1427689" cy="1791598"/>
          </a:xfrm>
          <a:prstGeom prst="rect">
            <a:avLst/>
          </a:prstGeom>
        </p:spPr>
      </p:pic>
      <p:pic>
        <p:nvPicPr>
          <p:cNvPr id="57" name="Picture 56" descr="A picture containing clock&#10;&#10;Description automatically generated">
            <a:hlinkClick r:id="rId49"/>
            <a:extLst>
              <a:ext uri="{FF2B5EF4-FFF2-40B4-BE49-F238E27FC236}">
                <a16:creationId xmlns:a16="http://schemas.microsoft.com/office/drawing/2014/main" id="{911DB5E6-BCD9-48BA-BB79-9E57CC80B0E9}"/>
              </a:ext>
            </a:extLst>
          </p:cNvPr>
          <p:cNvPicPr>
            <a:picLocks noChangeAspect="1"/>
          </p:cNvPicPr>
          <p:nvPr>
            <p:custDataLst>
              <p:tags r:id="rId25"/>
            </p:custDataLst>
          </p:nvPr>
        </p:nvPicPr>
        <p:blipFill>
          <a:blip r:embed="rId50">
            <a:extLst>
              <a:ext uri="{28A0092B-C50C-407E-A947-70E740481C1C}">
                <a14:useLocalDpi xmlns:a14="http://schemas.microsoft.com/office/drawing/2010/main" val="0"/>
              </a:ext>
            </a:extLst>
          </a:blip>
          <a:stretch>
            <a:fillRect/>
          </a:stretch>
        </p:blipFill>
        <p:spPr>
          <a:xfrm>
            <a:off x="8247756" y="4441405"/>
            <a:ext cx="1092930" cy="1092930"/>
          </a:xfrm>
          <a:prstGeom prst="rect">
            <a:avLst/>
          </a:prstGeom>
        </p:spPr>
      </p:pic>
      <p:pic>
        <p:nvPicPr>
          <p:cNvPr id="58" name="Picture 57" descr="A picture containing lamp&#10;&#10;Description automatically generated">
            <a:extLst>
              <a:ext uri="{FF2B5EF4-FFF2-40B4-BE49-F238E27FC236}">
                <a16:creationId xmlns:a16="http://schemas.microsoft.com/office/drawing/2014/main" id="{E3E10DAF-220C-49ED-ABD7-5EBED2D2DCA5}"/>
              </a:ext>
            </a:extLst>
          </p:cNvPr>
          <p:cNvPicPr>
            <a:picLocks noChangeAspect="1"/>
          </p:cNvPicPr>
          <p:nvPr>
            <p:custDataLst>
              <p:tags r:id="rId26"/>
            </p:custDataLst>
          </p:nvPr>
        </p:nvPicPr>
        <p:blipFill>
          <a:blip r:embed="rId46">
            <a:extLst>
              <a:ext uri="{28A0092B-C50C-407E-A947-70E740481C1C}">
                <a14:useLocalDpi xmlns:a14="http://schemas.microsoft.com/office/drawing/2010/main" val="0"/>
              </a:ext>
            </a:extLst>
          </a:blip>
          <a:stretch>
            <a:fillRect/>
          </a:stretch>
        </p:blipFill>
        <p:spPr>
          <a:xfrm rot="15465889" flipV="1">
            <a:off x="9579922" y="5393127"/>
            <a:ext cx="635594" cy="844149"/>
          </a:xfrm>
          <a:prstGeom prst="rect">
            <a:avLst/>
          </a:prstGeom>
        </p:spPr>
      </p:pic>
      <p:pic>
        <p:nvPicPr>
          <p:cNvPr id="59" name="Picture 58">
            <a:extLst>
              <a:ext uri="{FF2B5EF4-FFF2-40B4-BE49-F238E27FC236}">
                <a16:creationId xmlns:a16="http://schemas.microsoft.com/office/drawing/2014/main" id="{D4EF4C75-C172-4555-A289-50E9393BC36D}"/>
              </a:ext>
            </a:extLst>
          </p:cNvPr>
          <p:cNvPicPr>
            <a:picLocks noChangeAspect="1"/>
          </p:cNvPicPr>
          <p:nvPr>
            <p:custDataLst>
              <p:tags r:id="rId27"/>
            </p:custDataLst>
          </p:nvPr>
        </p:nvPicPr>
        <p:blipFill>
          <a:blip r:embed="rId51">
            <a:extLst>
              <a:ext uri="{28A0092B-C50C-407E-A947-70E740481C1C}">
                <a14:useLocalDpi xmlns:a14="http://schemas.microsoft.com/office/drawing/2010/main" val="0"/>
              </a:ext>
            </a:extLst>
          </a:blip>
          <a:stretch>
            <a:fillRect/>
          </a:stretch>
        </p:blipFill>
        <p:spPr>
          <a:xfrm>
            <a:off x="9164787" y="5544276"/>
            <a:ext cx="482540" cy="622222"/>
          </a:xfrm>
          <a:prstGeom prst="rect">
            <a:avLst/>
          </a:prstGeom>
        </p:spPr>
      </p:pic>
      <p:pic>
        <p:nvPicPr>
          <p:cNvPr id="3" name="Picture 2">
            <a:hlinkClick r:id="rId52"/>
            <a:extLst>
              <a:ext uri="{FF2B5EF4-FFF2-40B4-BE49-F238E27FC236}">
                <a16:creationId xmlns:a16="http://schemas.microsoft.com/office/drawing/2014/main" id="{938FA805-57FB-4AB7-BF2A-68F421EDE1C1}"/>
              </a:ext>
            </a:extLst>
          </p:cNvPr>
          <p:cNvPicPr>
            <a:picLocks noChangeAspect="1"/>
          </p:cNvPicPr>
          <p:nvPr>
            <p:custDataLst>
              <p:tags r:id="rId28"/>
            </p:custDataLst>
          </p:nvPr>
        </p:nvPicPr>
        <p:blipFill>
          <a:blip r:embed="rId53">
            <a:extLst>
              <a:ext uri="{28A0092B-C50C-407E-A947-70E740481C1C}">
                <a14:useLocalDpi xmlns:a14="http://schemas.microsoft.com/office/drawing/2010/main" val="0"/>
              </a:ext>
            </a:extLst>
          </a:blip>
          <a:stretch>
            <a:fillRect/>
          </a:stretch>
        </p:blipFill>
        <p:spPr>
          <a:xfrm>
            <a:off x="251531" y="3033113"/>
            <a:ext cx="5501622" cy="2970876"/>
          </a:xfrm>
          <a:prstGeom prst="rect">
            <a:avLst/>
          </a:prstGeom>
        </p:spPr>
      </p:pic>
      <p:sp>
        <p:nvSpPr>
          <p:cNvPr id="35" name="ZoneTexte 32">
            <a:hlinkClick r:id="rId54"/>
            <a:extLst>
              <a:ext uri="{FF2B5EF4-FFF2-40B4-BE49-F238E27FC236}">
                <a16:creationId xmlns:a16="http://schemas.microsoft.com/office/drawing/2014/main" id="{A6C8362A-1CED-46D4-BE13-0118082F44F3}"/>
              </a:ext>
            </a:extLst>
          </p:cNvPr>
          <p:cNvSpPr txBox="1"/>
          <p:nvPr>
            <p:custDataLst>
              <p:tags r:id="rId29"/>
            </p:custDataLst>
          </p:nvPr>
        </p:nvSpPr>
        <p:spPr>
          <a:xfrm>
            <a:off x="8285581" y="2732967"/>
            <a:ext cx="3602299" cy="1631409"/>
          </a:xfrm>
          <a:prstGeom prst="rect">
            <a:avLst/>
          </a:prstGeom>
          <a:noFill/>
        </p:spPr>
        <p:txBody>
          <a:bodyPr wrap="square" rtlCol="0">
            <a:spAutoFit/>
          </a:bodyPr>
          <a:lstStyle/>
          <a:p>
            <a:pPr algn="ctr"/>
            <a:r>
              <a:rPr lang="en-US" sz="1400" dirty="0">
                <a:latin typeface="Brandon Grotesque Regular" panose="020B0503020203060202" pitchFamily="34" charset="0"/>
              </a:rPr>
              <a:t>Dans le Terrier du Bitcoin, nous </a:t>
            </a:r>
            <a:r>
              <a:rPr lang="en-US" sz="1400" dirty="0" err="1">
                <a:latin typeface="Brandon Grotesque Regular" panose="020B0503020203060202" pitchFamily="34" charset="0"/>
              </a:rPr>
              <a:t>croyons</a:t>
            </a:r>
            <a:r>
              <a:rPr lang="en-US" sz="1400" dirty="0">
                <a:latin typeface="Brandon Grotesque Regular" panose="020B0503020203060202" pitchFamily="34" charset="0"/>
              </a:rPr>
              <a:t> que </a:t>
            </a:r>
            <a:r>
              <a:rPr lang="en-US" sz="1400" dirty="0" err="1">
                <a:latin typeface="Brandon Grotesque Regular" panose="020B0503020203060202" pitchFamily="34" charset="0"/>
              </a:rPr>
              <a:t>l’éducation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doit</a:t>
            </a:r>
            <a:r>
              <a:rPr lang="en-US" sz="1400" dirty="0">
                <a:latin typeface="Brandon Grotesque Regular" panose="020B0503020203060202" pitchFamily="34" charset="0"/>
              </a:rPr>
              <a:t> </a:t>
            </a:r>
            <a:r>
              <a:rPr lang="en-US" sz="1400" dirty="0" err="1">
                <a:latin typeface="Brandon Grotesque Regular" panose="020B0503020203060202" pitchFamily="34" charset="0"/>
              </a:rPr>
              <a:t>être</a:t>
            </a:r>
            <a:r>
              <a:rPr lang="en-US" sz="1400" dirty="0">
                <a:latin typeface="Brandon Grotesque Regular" panose="020B0503020203060202" pitchFamily="34" charset="0"/>
              </a:rPr>
              <a:t> </a:t>
            </a:r>
            <a:r>
              <a:rPr lang="en-US" sz="1400" dirty="0" err="1">
                <a:latin typeface="Brandon Grotesque Regular" panose="020B0503020203060202" pitchFamily="34" charset="0"/>
              </a:rPr>
              <a:t>gratuite</a:t>
            </a:r>
            <a:r>
              <a:rPr lang="en-US" sz="1400" dirty="0">
                <a:latin typeface="Brandon Grotesque Regular" panose="020B0503020203060202" pitchFamily="34" charset="0"/>
              </a:rPr>
              <a:t> et accessible à </a:t>
            </a:r>
            <a:r>
              <a:rPr lang="en-US" sz="1400" dirty="0" err="1">
                <a:latin typeface="Brandon Grotesque Regular" panose="020B0503020203060202" pitchFamily="34" charset="0"/>
              </a:rPr>
              <a:t>tous</a:t>
            </a:r>
            <a:r>
              <a:rPr lang="en-US" sz="1400" dirty="0">
                <a:latin typeface="Brandon Grotesque Regular" panose="020B0503020203060202" pitchFamily="34" charset="0"/>
              </a:rPr>
              <a:t>. </a:t>
            </a:r>
          </a:p>
          <a:p>
            <a:pPr algn="ctr"/>
            <a:r>
              <a:rPr lang="en-US" sz="1400" dirty="0" err="1">
                <a:latin typeface="Brandon Grotesque Regular" panose="020B0503020203060202" pitchFamily="34" charset="0"/>
              </a:rPr>
              <a:t>Alors</a:t>
            </a:r>
            <a:r>
              <a:rPr lang="en-US" sz="1400" dirty="0">
                <a:latin typeface="Brandon Grotesque Regular" panose="020B0503020203060202" pitchFamily="34" charset="0"/>
              </a:rPr>
              <a:t> </a:t>
            </a:r>
            <a:r>
              <a:rPr lang="en-US" sz="1400" dirty="0" err="1">
                <a:latin typeface="Brandon Grotesque Regular" panose="020B0503020203060202" pitchFamily="34" charset="0"/>
              </a:rPr>
              <a:t>s’il</a:t>
            </a:r>
            <a:r>
              <a:rPr lang="en-US" sz="1400" dirty="0">
                <a:latin typeface="Brandon Grotesque Regular" panose="020B0503020203060202" pitchFamily="34" charset="0"/>
              </a:rPr>
              <a:t> </a:t>
            </a:r>
            <a:r>
              <a:rPr lang="en-US" sz="1400" dirty="0" err="1">
                <a:latin typeface="Brandon Grotesque Regular" panose="020B0503020203060202" pitchFamily="34" charset="0"/>
              </a:rPr>
              <a:t>vous</a:t>
            </a:r>
            <a:r>
              <a:rPr lang="en-US" sz="1400" dirty="0">
                <a:latin typeface="Brandon Grotesque Regular" panose="020B0503020203060202" pitchFamily="34" charset="0"/>
              </a:rPr>
              <a:t> plait, </a:t>
            </a:r>
            <a:r>
              <a:rPr lang="en-US" sz="1400" dirty="0" err="1">
                <a:latin typeface="Brandon Grotesque Regular" panose="020B0503020203060202" pitchFamily="34" charset="0"/>
              </a:rPr>
              <a:t>profitez</a:t>
            </a:r>
            <a:r>
              <a:rPr lang="en-US" sz="1400" dirty="0">
                <a:latin typeface="Brandon Grotesque Regular" panose="020B0503020203060202" pitchFamily="34" charset="0"/>
              </a:rPr>
              <a:t> de </a:t>
            </a:r>
            <a:r>
              <a:rPr lang="en-US" sz="1400" dirty="0" err="1">
                <a:latin typeface="Brandon Grotesque Regular" panose="020B0503020203060202" pitchFamily="34" charset="0"/>
              </a:rPr>
              <a:t>notre</a:t>
            </a:r>
            <a:r>
              <a:rPr lang="en-US" sz="1400" dirty="0">
                <a:latin typeface="Brandon Grotesque Regular" panose="020B0503020203060202" pitchFamily="34" charset="0"/>
              </a:rPr>
              <a:t> </a:t>
            </a:r>
            <a:r>
              <a:rPr lang="en-US" sz="1400" dirty="0" err="1">
                <a:latin typeface="Brandon Grotesque Regular" panose="020B0503020203060202" pitchFamily="34" charset="0"/>
              </a:rPr>
              <a:t>contenu</a:t>
            </a:r>
            <a:r>
              <a:rPr lang="en-US" sz="1400" dirty="0">
                <a:latin typeface="Brandon Grotesque Regular" panose="020B0503020203060202" pitchFamily="34" charset="0"/>
              </a:rPr>
              <a:t> </a:t>
            </a:r>
            <a:r>
              <a:rPr lang="en-US" sz="1400" dirty="0" err="1">
                <a:latin typeface="Brandon Grotesque Regular" panose="020B0503020203060202" pitchFamily="34" charset="0"/>
              </a:rPr>
              <a:t>éducatif</a:t>
            </a:r>
            <a:r>
              <a:rPr lang="en-US" sz="1400" dirty="0">
                <a:latin typeface="Brandon Grotesque Regular" panose="020B0503020203060202" pitchFamily="34" charset="0"/>
              </a:rPr>
              <a:t> sur Bitcoin sans </a:t>
            </a:r>
            <a:r>
              <a:rPr lang="en-US" sz="1400" dirty="0" err="1">
                <a:latin typeface="Brandon Grotesque Regular" panose="020B0503020203060202" pitchFamily="34" charset="0"/>
              </a:rPr>
              <a:t>rien</a:t>
            </a:r>
            <a:r>
              <a:rPr lang="en-US" sz="1400" dirty="0">
                <a:latin typeface="Brandon Grotesque Regular" panose="020B0503020203060202" pitchFamily="34" charset="0"/>
              </a:rPr>
              <a:t> payer!</a:t>
            </a:r>
          </a:p>
          <a:p>
            <a:pPr algn="ctr"/>
            <a:endParaRPr lang="en-US" sz="1467" b="1" dirty="0">
              <a:latin typeface="Brandon Grotesque Regular" panose="020B0503020203060202" pitchFamily="34" charset="0"/>
              <a:hlinkClick r:id="" action="ppaction://noaction"/>
            </a:endParaRPr>
          </a:p>
          <a:p>
            <a:pPr algn="ctr"/>
            <a:r>
              <a:rPr lang="en-US" sz="1467" b="1" dirty="0">
                <a:latin typeface="Brandon Grotesque Regular" panose="020B0503020203060202" pitchFamily="34" charset="0"/>
                <a:hlinkClick r:id="" action="ppaction://noaction"/>
              </a:rPr>
              <a:t>www</a:t>
            </a:r>
            <a:r>
              <a:rPr lang="en-US" sz="1467" b="1" dirty="0">
                <a:latin typeface="Brandon Grotesque Regular" panose="020B0503020203060202" pitchFamily="34" charset="0"/>
                <a:hlinkClick r:id="rId54"/>
              </a:rPr>
              <a:t>.DecouvreBitcoin.com</a:t>
            </a:r>
            <a:endParaRPr lang="en-US" sz="1467" b="1" dirty="0">
              <a:latin typeface="Brandon Grotesque Regular" panose="020B0503020203060202" pitchFamily="34" charset="0"/>
            </a:endParaRPr>
          </a:p>
          <a:p>
            <a:pPr algn="ctr"/>
            <a:endParaRPr lang="en-US" sz="1467" b="1" dirty="0">
              <a:latin typeface="Brandon Grotesque Regular" panose="020B0503020203060202" pitchFamily="34" charset="0"/>
            </a:endParaRPr>
          </a:p>
        </p:txBody>
      </p:sp>
      <p:sp>
        <p:nvSpPr>
          <p:cNvPr id="31" name="Espace réservé du pied de page 1">
            <a:extLst>
              <a:ext uri="{FF2B5EF4-FFF2-40B4-BE49-F238E27FC236}">
                <a16:creationId xmlns:a16="http://schemas.microsoft.com/office/drawing/2014/main" id="{1797B14C-6502-4673-920A-CAF749950428}"/>
              </a:ext>
            </a:extLst>
          </p:cNvPr>
          <p:cNvSpPr>
            <a:spLocks noGrp="1"/>
          </p:cNvSpPr>
          <p:nvPr>
            <p:ph type="ftr" idx="11"/>
            <p:custDataLst>
              <p:tags r:id="rId30"/>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55">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extLst>
      <p:ext uri="{BB962C8B-B14F-4D97-AF65-F5344CB8AC3E}">
        <p14:creationId xmlns:p14="http://schemas.microsoft.com/office/powerpoint/2010/main" val="3360250155"/>
      </p:ext>
    </p:extLst>
  </p:cSld>
  <p:clrMapOvr>
    <a:overrideClrMapping bg1="lt1" tx1="dk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A3DE58-0E4B-40C5-8C75-D8416069C3D9}"/>
              </a:ext>
            </a:extLst>
          </p:cNvPr>
          <p:cNvSpPr/>
          <p:nvPr>
            <p:custDataLst>
              <p:tags r:id="rId2"/>
            </p:custDataLst>
          </p:nvPr>
        </p:nvSpPr>
        <p:spPr>
          <a:xfrm>
            <a:off x="326079" y="745327"/>
            <a:ext cx="9362866" cy="5816977"/>
          </a:xfrm>
          <a:prstGeom prst="rect">
            <a:avLst/>
          </a:prstGeom>
        </p:spPr>
        <p:txBody>
          <a:bodyPr wrap="square">
            <a:spAutoFit/>
          </a:bodyPr>
          <a:lstStyle/>
          <a:p>
            <a:r>
              <a:rPr lang="en-GB" sz="1200" b="1"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Vie </a:t>
            </a:r>
            <a:r>
              <a:rPr lang="en-GB" sz="1200" b="1" dirty="0" err="1">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privé</a:t>
            </a:r>
            <a:r>
              <a:rPr lang="en-GB" sz="1200" b="1"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 :</a:t>
            </a:r>
          </a:p>
          <a:p>
            <a:pPr marL="285750" indent="-285750">
              <a:buFont typeface="Arial" panose="020B0604020202020204" pitchFamily="34" charset="0"/>
              <a:buChar char="•"/>
            </a:pPr>
            <a:endParaRPr lang="en-GB" sz="12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2">
                  <a:extLst>
                    <a:ext uri="{A12FA001-AC4F-418D-AE19-62706E023703}">
                      <ahyp:hlinkClr xmlns:ahyp="http://schemas.microsoft.com/office/drawing/2018/hyperlinkcolor" val="tx"/>
                    </a:ext>
                  </a:extLst>
                </a:hlinkClick>
              </a:rPr>
              <a:t>https://whyprivacymatters.org/</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3">
                  <a:extLst>
                    <a:ext uri="{A12FA001-AC4F-418D-AE19-62706E023703}">
                      <ahyp:hlinkClr xmlns:ahyp="http://schemas.microsoft.com/office/drawing/2018/hyperlinkcolor" val="tx"/>
                    </a:ext>
                  </a:extLst>
                </a:hlinkClick>
              </a:rPr>
              <a:t>https://www.torproject.org</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4">
                  <a:extLst>
                    <a:ext uri="{A12FA001-AC4F-418D-AE19-62706E023703}">
                      <ahyp:hlinkClr xmlns:ahyp="http://schemas.microsoft.com/office/drawing/2018/hyperlinkcolor" val="tx"/>
                    </a:ext>
                  </a:extLst>
                </a:hlinkClick>
              </a:rPr>
              <a:t>https://protonmail.com/</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https://www.signal.org/</a:t>
            </a:r>
            <a:endParaRPr lang="en-GB" sz="1200"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u="sng" dirty="0">
                <a:latin typeface="Brandon Grotesque Regular" panose="020B0503020203060202" pitchFamily="34" charset="0"/>
                <a:ea typeface="Roboto" panose="02000000000000000000" pitchFamily="2" charset="0"/>
                <a:cs typeface="Roboto" panose="02000000000000000000" pitchFamily="2" charset="0"/>
              </a:rPr>
              <a:t>https://www.openpgp.org/</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2 FA solution:</a:t>
            </a:r>
          </a:p>
          <a:p>
            <a:endParaRPr lang="en-GB" sz="1200"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https://www.yubico.com/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https://authy.com/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8">
                  <a:extLst>
                    <a:ext uri="{A12FA001-AC4F-418D-AE19-62706E023703}">
                      <ahyp:hlinkClr xmlns:ahyp="http://schemas.microsoft.com/office/drawing/2018/hyperlinkcolor" val="tx"/>
                    </a:ext>
                  </a:extLst>
                </a:hlinkClick>
              </a:rPr>
              <a:t>https://play.google.com/store/apps/details?id=com.google.android.apps.authenticator2&amp;hl=en_us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9">
                  <a:extLst>
                    <a:ext uri="{A12FA001-AC4F-418D-AE19-62706E023703}">
                      <ahyp:hlinkClr xmlns:ahyp="http://schemas.microsoft.com/office/drawing/2018/hyperlinkcolor" val="tx"/>
                    </a:ext>
                  </a:extLst>
                </a:hlinkClick>
              </a:rPr>
              <a:t>https://medium.com/coinmonks/the-most-expensive-lesson-of-my-life-details-of-sim-port-hack-35de11517124</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a:latin typeface="Brandon Grotesque Regular" panose="020B0503020203060202" pitchFamily="34" charset="0"/>
                <a:ea typeface="Roboto" panose="02000000000000000000" pitchFamily="2" charset="0"/>
                <a:cs typeface="Roboto" panose="02000000000000000000" pitchFamily="2" charset="0"/>
              </a:rPr>
              <a:t>Education:</a:t>
            </a: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0">
                  <a:extLst>
                    <a:ext uri="{A12FA001-AC4F-418D-AE19-62706E023703}">
                      <ahyp:hlinkClr xmlns:ahyp="http://schemas.microsoft.com/office/drawing/2018/hyperlinkcolor" val="tx"/>
                    </a:ext>
                  </a:extLst>
                </a:hlinkClick>
              </a:rPr>
              <a:t>https://bitcoinmagazine.com/articles/keep-your-bitcoin-safe-by-making-security-a-habit</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https://empoweredlaw.com/bitcoin-security-made-easy-using-password-managers/</a:t>
            </a: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https://medium.com/@AndrePreoteasa/ten-commandments-of-crypto-security-updated-1cfd754fbf45</a:t>
            </a: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https://www.windowscentral.com/best-ways-keep-your-pc-secure</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2">
                  <a:extLst>
                    <a:ext uri="{A12FA001-AC4F-418D-AE19-62706E023703}">
                      <ahyp:hlinkClr xmlns:ahyp="http://schemas.microsoft.com/office/drawing/2018/hyperlinkcolor" val="tx"/>
                    </a:ext>
                  </a:extLst>
                </a:hlinkClick>
              </a:rPr>
              <a:t>https://www.vpnmentor.com/blog/vpns-101-vpnmentors-vpn-guide-newbies/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3">
                  <a:extLst>
                    <a:ext uri="{A12FA001-AC4F-418D-AE19-62706E023703}">
                      <ahyp:hlinkClr xmlns:ahyp="http://schemas.microsoft.com/office/drawing/2018/hyperlinkcolor" val="tx"/>
                    </a:ext>
                  </a:extLst>
                </a:hlinkClick>
              </a:rPr>
              <a:t>https://support.microsoft.com/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4">
                  <a:extLst>
                    <a:ext uri="{A12FA001-AC4F-418D-AE19-62706E023703}">
                      <ahyp:hlinkClr xmlns:ahyp="http://schemas.microsoft.com/office/drawing/2018/hyperlinkcolor" val="tx"/>
                    </a:ext>
                  </a:extLst>
                </a:hlinkClick>
              </a:rPr>
              <a:t>https://www.techlicious.com/tip/how-to-protect-yourself-against-ransomware/</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5">
                  <a:extLst>
                    <a:ext uri="{A12FA001-AC4F-418D-AE19-62706E023703}">
                      <ahyp:hlinkClr xmlns:ahyp="http://schemas.microsoft.com/office/drawing/2018/hyperlinkcolor" val="tx"/>
                    </a:ext>
                  </a:extLst>
                </a:hlinkClick>
              </a:rPr>
              <a:t>https://www.pcmag.com/roundup/256703/the-best-antivirus-protection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6">
                  <a:extLst>
                    <a:ext uri="{A12FA001-AC4F-418D-AE19-62706E023703}">
                      <ahyp:hlinkClr xmlns:ahyp="http://schemas.microsoft.com/office/drawing/2018/hyperlinkcolor" val="tx"/>
                    </a:ext>
                  </a:extLst>
                </a:hlinkClick>
              </a:rPr>
              <a:t>https://en.wikipedia.org/wiki/Multi-factor_authentication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7">
                  <a:extLst>
                    <a:ext uri="{A12FA001-AC4F-418D-AE19-62706E023703}">
                      <ahyp:hlinkClr xmlns:ahyp="http://schemas.microsoft.com/office/drawing/2018/hyperlinkcolor" val="tx"/>
                    </a:ext>
                  </a:extLst>
                </a:hlinkClick>
              </a:rPr>
              <a:t>https://bitcoinmagazine.com/articles/the-rise-of-sim-swapping-how-and-why-bitcoiners-need-to-protect-themselves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88F12352-7CD1-438F-9B40-4C9EAD9B430E}"/>
              </a:ext>
            </a:extLst>
          </p:cNvPr>
          <p:cNvSpPr txBox="1"/>
          <p:nvPr>
            <p:custDataLst>
              <p:tags r:id="rId3"/>
            </p:custDataLst>
          </p:nvPr>
        </p:nvSpPr>
        <p:spPr>
          <a:xfrm>
            <a:off x="326079" y="211059"/>
            <a:ext cx="1883721" cy="377026"/>
          </a:xfrm>
          <a:prstGeom prst="rect">
            <a:avLst/>
          </a:prstGeom>
          <a:noFill/>
          <a:ln>
            <a:noFill/>
          </a:ln>
        </p:spPr>
        <p:txBody>
          <a:bodyPr spcFirstLastPara="1" wrap="square" lIns="68575" tIns="34275" rIns="68575" bIns="34275" anchor="ctr"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8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fr-FR" dirty="0"/>
              <a:t>Ressources page:</a:t>
            </a:r>
            <a:endParaRPr lang="en-GB" dirty="0"/>
          </a:p>
        </p:txBody>
      </p:sp>
      <p:sp>
        <p:nvSpPr>
          <p:cNvPr id="3" name="Date Placeholder 2"/>
          <p:cNvSpPr>
            <a:spLocks noGrp="1"/>
          </p:cNvSpPr>
          <p:nvPr>
            <p:ph type="dt" idx="10"/>
            <p:custDataLst>
              <p:tags r:id="rId4"/>
            </p:custDataLst>
          </p:nvPr>
        </p:nvSpPr>
        <p:spPr/>
        <p:txBody>
          <a:bodyPr/>
          <a:lstStyle/>
          <a:p>
            <a:fld id="{37A1B5CA-DF55-474D-98D8-83F7240F0326}" type="datetime1">
              <a:rPr lang="en-US" smtClean="0"/>
              <a:t>8/14/2020</a:t>
            </a:fld>
            <a:endParaRPr lang="en-US" dirty="0"/>
          </a:p>
        </p:txBody>
      </p:sp>
      <p:sp>
        <p:nvSpPr>
          <p:cNvPr id="5" name="Slide Number Placeholder 4"/>
          <p:cNvSpPr>
            <a:spLocks noGrp="1"/>
          </p:cNvSpPr>
          <p:nvPr>
            <p:ph type="sldNum" idx="12"/>
            <p:custDataLst>
              <p:tags r:id="rId5"/>
            </p:custDataLst>
          </p:nvPr>
        </p:nvSpPr>
        <p:spPr/>
        <p:txBody>
          <a:bodyPr/>
          <a:lstStyle/>
          <a:p>
            <a:fld id="{00000000-1234-1234-1234-123412341234}" type="slidenum">
              <a:rPr lang="en" smtClean="0"/>
              <a:pPr/>
              <a:t>9</a:t>
            </a:fld>
            <a:endParaRPr lang="en"/>
          </a:p>
        </p:txBody>
      </p:sp>
      <p:pic>
        <p:nvPicPr>
          <p:cNvPr id="9" name="Picture 8">
            <a:hlinkClick r:id="rId28"/>
          </p:cNvPr>
          <p:cNvPicPr>
            <a:picLocks noChangeAspect="1"/>
          </p:cNvPicPr>
          <p:nvPr>
            <p:custDataLst>
              <p:tags r:id="rId6"/>
            </p:custDataLst>
          </p:nvPr>
        </p:nvPicPr>
        <p:blipFill>
          <a:blip r:embed="rId29">
            <a:extLst>
              <a:ext uri="{28A0092B-C50C-407E-A947-70E740481C1C}">
                <a14:useLocalDpi xmlns:a14="http://schemas.microsoft.com/office/drawing/2010/main" val="0"/>
              </a:ext>
            </a:extLst>
          </a:blip>
          <a:srcRect/>
          <a:stretch/>
        </p:blipFill>
        <p:spPr>
          <a:xfrm>
            <a:off x="8634759" y="211059"/>
            <a:ext cx="3231161" cy="1922541"/>
          </a:xfrm>
          <a:prstGeom prst="rect">
            <a:avLst/>
          </a:prstGeom>
        </p:spPr>
      </p:pic>
      <p:sp>
        <p:nvSpPr>
          <p:cNvPr id="11" name="TextBox 10">
            <a:extLst>
              <a:ext uri="{FF2B5EF4-FFF2-40B4-BE49-F238E27FC236}">
                <a16:creationId xmlns:a16="http://schemas.microsoft.com/office/drawing/2014/main" id="{E10ADE14-F8F8-4F9B-A402-61EDFA74048F}"/>
              </a:ext>
            </a:extLst>
          </p:cNvPr>
          <p:cNvSpPr txBox="1"/>
          <p:nvPr>
            <p:custDataLst>
              <p:tags r:id="rId7"/>
            </p:custDataLst>
          </p:nvPr>
        </p:nvSpPr>
        <p:spPr>
          <a:xfrm>
            <a:off x="3581400" y="745327"/>
            <a:ext cx="3311178" cy="1600438"/>
          </a:xfrm>
          <a:prstGeom prst="rect">
            <a:avLst/>
          </a:prstGeom>
        </p:spPr>
        <p:txBody>
          <a:bodyPr wrap="square">
            <a:spAutoFit/>
          </a:bodyPr>
          <a:lstStyle>
            <a:defPPr>
              <a:defRPr lang="en-US"/>
            </a:defPPr>
            <a:lvl1pPr>
              <a:defRPr sz="1400" b="1">
                <a:latin typeface="Brandon Grotesque Regular" panose="020B0503020203060202" pitchFamily="34" charset="0"/>
                <a:ea typeface="Roboto" panose="02000000000000000000" pitchFamily="2" charset="0"/>
                <a:cs typeface="Roboto" panose="02000000000000000000" pitchFamily="2" charset="0"/>
              </a:defRPr>
            </a:lvl1pPr>
          </a:lstStyle>
          <a:p>
            <a:r>
              <a:rPr lang="en-GB" sz="1200" u="sng" dirty="0" err="1"/>
              <a:t>Gestionaire</a:t>
            </a:r>
            <a:r>
              <a:rPr lang="en-GB" sz="1200" u="sng" dirty="0"/>
              <a:t> de Mot de pass</a:t>
            </a:r>
          </a:p>
          <a:p>
            <a:endParaRPr lang="en-GB" sz="1200" dirty="0"/>
          </a:p>
          <a:p>
            <a:pPr marL="285750" indent="-285750">
              <a:buFont typeface="Arial" panose="020B0604020202020204" pitchFamily="34" charset="0"/>
              <a:buChar char="•"/>
            </a:pPr>
            <a:r>
              <a:rPr lang="en-GB" sz="1200" b="0" dirty="0">
                <a:hlinkClick r:id="rId30">
                  <a:extLst>
                    <a:ext uri="{A12FA001-AC4F-418D-AE19-62706E023703}">
                      <ahyp:hlinkClr xmlns:ahyp="http://schemas.microsoft.com/office/drawing/2018/hyperlinkcolor" val="tx"/>
                    </a:ext>
                  </a:extLst>
                </a:hlinkClick>
              </a:rPr>
              <a:t>https://empoweredlaw.com/bitcoin-security-made-easy-using-password-managers/</a:t>
            </a:r>
          </a:p>
          <a:p>
            <a:pPr marL="285750" indent="-285750">
              <a:buFont typeface="Arial" panose="020B0604020202020204" pitchFamily="34" charset="0"/>
              <a:buChar char="•"/>
            </a:pPr>
            <a:r>
              <a:rPr lang="en-GB" sz="1200" b="0" dirty="0">
                <a:hlinkClick r:id="rId30">
                  <a:extLst>
                    <a:ext uri="{A12FA001-AC4F-418D-AE19-62706E023703}">
                      <ahyp:hlinkClr xmlns:ahyp="http://schemas.microsoft.com/office/drawing/2018/hyperlinkcolor" val="tx"/>
                    </a:ext>
                  </a:extLst>
                </a:hlinkClick>
              </a:rPr>
              <a:t>https://www.lastpass.com</a:t>
            </a:r>
            <a:endParaRPr lang="en-GB" sz="1200" b="0" dirty="0"/>
          </a:p>
          <a:p>
            <a:pPr marL="285750" indent="-285750">
              <a:buFont typeface="Arial" panose="020B0604020202020204" pitchFamily="34" charset="0"/>
              <a:buChar char="•"/>
            </a:pPr>
            <a:r>
              <a:rPr lang="en-GB" sz="1200" b="0" dirty="0">
                <a:hlinkClick r:id="rId31">
                  <a:extLst>
                    <a:ext uri="{A12FA001-AC4F-418D-AE19-62706E023703}">
                      <ahyp:hlinkClr xmlns:ahyp="http://schemas.microsoft.com/office/drawing/2018/hyperlinkcolor" val="tx"/>
                    </a:ext>
                  </a:extLst>
                </a:hlinkClick>
              </a:rPr>
              <a:t>https://keepass.info/</a:t>
            </a:r>
            <a:endParaRPr lang="en-GB" sz="1200" b="0" dirty="0"/>
          </a:p>
          <a:p>
            <a:pPr marL="285750" indent="-285750">
              <a:buFont typeface="Arial" panose="020B0604020202020204" pitchFamily="34" charset="0"/>
              <a:buChar char="•"/>
            </a:pPr>
            <a:r>
              <a:rPr lang="en-GB" sz="1200" b="0" dirty="0">
                <a:hlinkClick r:id="rId32">
                  <a:extLst>
                    <a:ext uri="{A12FA001-AC4F-418D-AE19-62706E023703}">
                      <ahyp:hlinkClr xmlns:ahyp="http://schemas.microsoft.com/office/drawing/2018/hyperlinkcolor" val="tx"/>
                    </a:ext>
                  </a:extLst>
                </a:hlinkClick>
              </a:rPr>
              <a:t>https://www.dashlane.com/</a:t>
            </a:r>
            <a:endParaRPr lang="en-GB" sz="1200" b="0" dirty="0"/>
          </a:p>
          <a:p>
            <a:pPr marL="285750" indent="-285750">
              <a:buFont typeface="Arial" panose="020B0604020202020204" pitchFamily="34" charset="0"/>
              <a:buChar char="•"/>
            </a:pPr>
            <a:endParaRPr lang="en-GB" sz="1200" b="0" dirty="0"/>
          </a:p>
        </p:txBody>
      </p:sp>
      <p:sp>
        <p:nvSpPr>
          <p:cNvPr id="12" name="TextBox 11">
            <a:extLst>
              <a:ext uri="{FF2B5EF4-FFF2-40B4-BE49-F238E27FC236}">
                <a16:creationId xmlns:a16="http://schemas.microsoft.com/office/drawing/2014/main" id="{B04326F0-C500-4406-83B7-7ABD20EB47D8}"/>
              </a:ext>
            </a:extLst>
          </p:cNvPr>
          <p:cNvSpPr txBox="1"/>
          <p:nvPr>
            <p:custDataLst>
              <p:tags r:id="rId8"/>
            </p:custDataLst>
          </p:nvPr>
        </p:nvSpPr>
        <p:spPr>
          <a:xfrm>
            <a:off x="2209800" y="240762"/>
            <a:ext cx="6096000" cy="523220"/>
          </a:xfrm>
          <a:prstGeom prst="rect">
            <a:avLst/>
          </a:prstGeom>
          <a:noFill/>
        </p:spPr>
        <p:txBody>
          <a:bodyPr wrap="square">
            <a:spAutoFit/>
          </a:bodyPr>
          <a:lstStyle/>
          <a:p>
            <a:r>
              <a:rPr lang="en-GB" sz="1400" b="1" dirty="0">
                <a:latin typeface="Brandon Grotesque Regular" panose="020B0503020203060202" pitchFamily="34" charset="0"/>
              </a:rPr>
              <a:t>Kung Fury: </a:t>
            </a:r>
            <a:r>
              <a:rPr lang="en-GB" sz="1400" b="0" dirty="0">
                <a:latin typeface="Brandon Grotesque Regular" panose="020B0503020203060202" pitchFamily="34" charset="0"/>
                <a:hlinkClick r:id="rId33">
                  <a:extLst>
                    <a:ext uri="{A12FA001-AC4F-418D-AE19-62706E023703}">
                      <ahyp:hlinkClr xmlns:ahyp="http://schemas.microsoft.com/office/drawing/2018/hyperlinkcolor" val="tx"/>
                    </a:ext>
                  </a:extLst>
                </a:hlinkClick>
              </a:rPr>
              <a:t>https://www.youtube.com/watch?v=bS5P_LAqiVg&amp;pbjreload=101</a:t>
            </a:r>
            <a:endParaRPr lang="en-GB" sz="1400" dirty="0">
              <a:latin typeface="Brandon Grotesque Regular" panose="020B0503020203060202" pitchFamily="34" charset="0"/>
            </a:endParaRPr>
          </a:p>
          <a:p>
            <a:endParaRPr lang="en-GB" sz="1400" b="0" dirty="0">
              <a:latin typeface="Brandon Grotesque Regular" panose="020B0503020203060202" pitchFamily="34" charset="0"/>
            </a:endParaRPr>
          </a:p>
        </p:txBody>
      </p:sp>
      <p:sp>
        <p:nvSpPr>
          <p:cNvPr id="15" name="TextBox 27">
            <a:extLst>
              <a:ext uri="{FF2B5EF4-FFF2-40B4-BE49-F238E27FC236}">
                <a16:creationId xmlns:a16="http://schemas.microsoft.com/office/drawing/2014/main" id="{CA963860-6C91-4A15-927C-A270696B50D5}"/>
              </a:ext>
            </a:extLst>
          </p:cNvPr>
          <p:cNvSpPr txBox="1"/>
          <p:nvPr>
            <p:custDataLst>
              <p:tags r:id="rId9"/>
            </p:custDataLst>
          </p:nvPr>
        </p:nvSpPr>
        <p:spPr>
          <a:xfrm>
            <a:off x="8312931" y="2372562"/>
            <a:ext cx="3669936" cy="3754874"/>
          </a:xfrm>
          <a:prstGeom prst="rect">
            <a:avLst/>
          </a:prstGeom>
          <a:ln w="12700">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marL="0" algn="ctr" defTabSz="914400" eaLnBrk="1" latinLnBrk="0" hangingPunct="1">
              <a:defRPr b="1" u="sng" kern="1200">
                <a:solidFill>
                  <a:schemeClr val="tx1"/>
                </a:solidFill>
                <a:latin typeface="Brandon Grotesque Regular" panose="020B0503020203060202" pitchFamily="34" charset="0"/>
                <a:ea typeface="+mn-ea"/>
                <a:cs typeface="Calibri"/>
              </a:defRPr>
            </a:lvl1pPr>
            <a:lvl2pPr marL="457200" defTabSz="914400" eaLnBrk="1" latinLnBrk="0" hangingPunct="1">
              <a:defRPr sz="1800" kern="1200">
                <a:solidFill>
                  <a:schemeClr val="lt1"/>
                </a:solidFill>
                <a:latin typeface="+mn-lt"/>
                <a:ea typeface="+mn-ea"/>
                <a:cs typeface="+mn-cs"/>
              </a:defRPr>
            </a:lvl2pPr>
            <a:lvl3pPr marL="914400" defTabSz="914400" eaLnBrk="1" latinLnBrk="0" hangingPunct="1">
              <a:defRPr sz="1800" kern="1200">
                <a:solidFill>
                  <a:schemeClr val="lt1"/>
                </a:solidFill>
                <a:latin typeface="+mn-lt"/>
                <a:ea typeface="+mn-ea"/>
                <a:cs typeface="+mn-cs"/>
              </a:defRPr>
            </a:lvl3pPr>
            <a:lvl4pPr marL="1371600" defTabSz="914400" eaLnBrk="1" latinLnBrk="0" hangingPunct="1">
              <a:defRPr sz="1800" kern="1200">
                <a:solidFill>
                  <a:schemeClr val="lt1"/>
                </a:solidFill>
                <a:latin typeface="+mn-lt"/>
                <a:ea typeface="+mn-ea"/>
                <a:cs typeface="+mn-cs"/>
              </a:defRPr>
            </a:lvl4pPr>
            <a:lvl5pPr marL="1828800" defTabSz="914400" eaLnBrk="1" latinLnBrk="0" hangingPunct="1">
              <a:defRPr sz="1800" kern="1200">
                <a:solidFill>
                  <a:schemeClr val="lt1"/>
                </a:solidFill>
                <a:latin typeface="+mn-lt"/>
                <a:ea typeface="+mn-ea"/>
                <a:cs typeface="+mn-cs"/>
              </a:defRPr>
            </a:lvl5pPr>
            <a:lvl6pPr marL="2286000" defTabSz="914400" eaLnBrk="1" latinLnBrk="0" hangingPunct="1">
              <a:defRPr sz="1800" kern="1200">
                <a:solidFill>
                  <a:schemeClr val="lt1"/>
                </a:solidFill>
                <a:latin typeface="+mn-lt"/>
                <a:ea typeface="+mn-ea"/>
                <a:cs typeface="+mn-cs"/>
              </a:defRPr>
            </a:lvl6pPr>
            <a:lvl7pPr marL="2743200" defTabSz="914400" eaLnBrk="1" latinLnBrk="0" hangingPunct="1">
              <a:defRPr sz="1800" kern="1200">
                <a:solidFill>
                  <a:schemeClr val="lt1"/>
                </a:solidFill>
                <a:latin typeface="+mn-lt"/>
                <a:ea typeface="+mn-ea"/>
                <a:cs typeface="+mn-cs"/>
              </a:defRPr>
            </a:lvl7pPr>
            <a:lvl8pPr marL="3200400" defTabSz="914400" eaLnBrk="1" latinLnBrk="0" hangingPunct="1">
              <a:defRPr sz="1800" kern="1200">
                <a:solidFill>
                  <a:schemeClr val="lt1"/>
                </a:solidFill>
                <a:latin typeface="+mn-lt"/>
                <a:ea typeface="+mn-ea"/>
                <a:cs typeface="+mn-cs"/>
              </a:defRPr>
            </a:lvl8pPr>
            <a:lvl9pPr marL="3657600" defTabSz="91440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Merci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d’avoir</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suivi</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la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classe</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lang="en-US" sz="1400" dirty="0">
                <a:solidFill>
                  <a:prstClr val="black"/>
                </a:solidFill>
                <a:sym typeface="Wingdings" panose="05000000000000000000" pitchFamily="2" charset="2"/>
              </a:rPr>
              <a:t>:)</a:t>
            </a: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Si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désirez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nous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contacter</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34">
                  <a:extLst>
                    <a:ext uri="{A12FA001-AC4F-418D-AE19-62706E023703}">
                      <ahyp:hlinkClr xmlns:ahyp="http://schemas.microsoft.com/office/drawing/2018/hyperlinkcolor" val="tx"/>
                    </a:ext>
                  </a:extLst>
                </a:hlinkClick>
              </a:rPr>
              <a:t>contact@decouvrebitcoin.com</a:t>
            </a:r>
            <a:endPar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prstClr val="black"/>
                </a:solidFill>
                <a:sym typeface="Wingdings" panose="05000000000000000000" pitchFamily="2" charset="2"/>
              </a:rPr>
              <a:t>Pour nous aider, </a:t>
            </a:r>
            <a:r>
              <a:rPr lang="en-US" sz="1400" b="0" u="none" dirty="0" err="1">
                <a:solidFill>
                  <a:prstClr val="black"/>
                </a:solidFill>
                <a:sym typeface="Wingdings" panose="05000000000000000000" pitchFamily="2" charset="2"/>
              </a:rPr>
              <a:t>faites</a:t>
            </a:r>
            <a:r>
              <a:rPr lang="en-US" sz="1400" b="0" u="none" dirty="0">
                <a:solidFill>
                  <a:prstClr val="black"/>
                </a:solidFill>
                <a:sym typeface="Wingdings" panose="05000000000000000000" pitchFamily="2" charset="2"/>
              </a:rPr>
              <a:t> des remarques, </a:t>
            </a:r>
            <a:r>
              <a:rPr lang="en-US" sz="1400" b="0" u="none" dirty="0" err="1">
                <a:solidFill>
                  <a:prstClr val="black"/>
                </a:solidFill>
                <a:sym typeface="Wingdings" panose="05000000000000000000" pitchFamily="2" charset="2"/>
              </a:rPr>
              <a:t>corrigez</a:t>
            </a:r>
            <a:r>
              <a:rPr lang="en-US" sz="1400" b="0" u="none" dirty="0">
                <a:solidFill>
                  <a:prstClr val="black"/>
                </a:solidFill>
                <a:sym typeface="Wingdings" panose="05000000000000000000" pitchFamily="2" charset="2"/>
              </a:rPr>
              <a:t> des </a:t>
            </a:r>
            <a:r>
              <a:rPr lang="en-US" sz="1400" b="0" u="none" dirty="0" err="1">
                <a:solidFill>
                  <a:prstClr val="black"/>
                </a:solidFill>
                <a:sym typeface="Wingdings" panose="05000000000000000000" pitchFamily="2" charset="2"/>
              </a:rPr>
              <a:t>erreurs</a:t>
            </a:r>
            <a:r>
              <a:rPr lang="en-US" sz="1400" b="0" u="none" dirty="0">
                <a:solidFill>
                  <a:prstClr val="black"/>
                </a:solidFill>
                <a:sym typeface="Wingdings" panose="05000000000000000000" pitchFamily="2" charset="2"/>
              </a:rPr>
              <a:t> et proposer plus de liens &amp; </a:t>
            </a:r>
            <a:r>
              <a:rPr lang="en-US" sz="1400" b="0" u="none" dirty="0" err="1">
                <a:solidFill>
                  <a:prstClr val="black"/>
                </a:solidFill>
                <a:sym typeface="Wingdings" panose="05000000000000000000" pitchFamily="2" charset="2"/>
              </a:rPr>
              <a:t>ressources</a:t>
            </a:r>
            <a:r>
              <a:rPr lang="en-US" sz="1400" b="0" u="none" dirty="0">
                <a:solidFill>
                  <a:prstClr val="black"/>
                </a:solidFill>
                <a:sym typeface="Wingdings" panose="05000000000000000000" pitchFamily="2" charset="2"/>
              </a:rPr>
              <a:t> </a:t>
            </a:r>
            <a:r>
              <a:rPr lang="en-US" sz="1400" b="0" u="none" dirty="0" err="1">
                <a:solidFill>
                  <a:prstClr val="black"/>
                </a:solidFill>
                <a:sym typeface="Wingdings" panose="05000000000000000000" pitchFamily="2" charset="2"/>
              </a:rPr>
              <a:t>pertinentes</a:t>
            </a:r>
            <a:r>
              <a:rPr lang="en-US" sz="1400" b="0" u="none" dirty="0">
                <a:solidFill>
                  <a:prstClr val="black"/>
                </a:solidFill>
                <a:sym typeface="Wingdings" panose="05000000000000000000" pitchFamily="2" charset="2"/>
              </a:rPr>
              <a:t>. Merci </a:t>
            </a:r>
            <a:r>
              <a:rPr lang="en-US" sz="1400" b="0" u="none" dirty="0" err="1">
                <a:solidFill>
                  <a:prstClr val="black"/>
                </a:solidFill>
                <a:sym typeface="Wingdings" panose="05000000000000000000" pitchFamily="2" charset="2"/>
              </a:rPr>
              <a:t>d’utilizer</a:t>
            </a:r>
            <a:r>
              <a:rPr lang="en-US" sz="1400" b="0" u="none" dirty="0">
                <a:solidFill>
                  <a:prstClr val="black"/>
                </a:solidFill>
                <a:sym typeface="Wingdings" panose="05000000000000000000" pitchFamily="2" charset="2"/>
              </a:rPr>
              <a:t> </a:t>
            </a:r>
            <a:r>
              <a:rPr lang="en-US" sz="1400" b="0" u="none" dirty="0" err="1">
                <a:solidFill>
                  <a:prstClr val="black"/>
                </a:solidFill>
                <a:sym typeface="Wingdings" panose="05000000000000000000" pitchFamily="2" charset="2"/>
              </a:rPr>
              <a:t>ce</a:t>
            </a:r>
            <a:r>
              <a:rPr lang="en-US" sz="1400" b="0" u="none" dirty="0">
                <a:solidFill>
                  <a:prstClr val="black"/>
                </a:solidFill>
                <a:sym typeface="Wingdings" panose="05000000000000000000" pitchFamily="2" charset="2"/>
              </a:rPr>
              <a:t> lien: </a:t>
            </a:r>
            <a:r>
              <a:rPr lang="en-US" sz="1400" b="0" u="none" dirty="0">
                <a:sym typeface="Wingdings" panose="05000000000000000000" pitchFamily="2" charset="2"/>
                <a:hlinkClick r:id="rId35">
                  <a:extLst>
                    <a:ext uri="{A12FA001-AC4F-418D-AE19-62706E023703}">
                      <ahyp:hlinkClr xmlns:ahyp="http://schemas.microsoft.com/office/drawing/2018/hyperlinkcolor" val="tx"/>
                    </a:ext>
                  </a:extLst>
                </a:hlinkClick>
              </a:rPr>
              <a:t>https://bit.ly/3iBk3Bq</a:t>
            </a:r>
            <a:endParaRPr lang="en-US" sz="1400"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Notre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contenue</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est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gratuite</a:t>
            </a: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il n'y a pas eu de sponsors.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Faites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attention à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gardez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clefs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proches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de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Notre travail</a:t>
            </a:r>
            <a:r>
              <a:rPr lang="en-US" sz="1400" b="0" u="none" dirty="0">
                <a:effectLst/>
              </a:rPr>
              <a:t> </a:t>
            </a:r>
            <a:r>
              <a:rPr lang="en-US" sz="1400" b="0" u="none" dirty="0" err="1">
                <a:effectLst/>
              </a:rPr>
              <a:t>est</a:t>
            </a:r>
            <a:r>
              <a:rPr lang="en-US" sz="1400" b="0" u="none" dirty="0">
                <a:effectLst/>
              </a:rPr>
              <a:t> </a:t>
            </a:r>
            <a:r>
              <a:rPr lang="en-US" sz="1400" b="0" u="none" dirty="0" err="1">
                <a:effectLst/>
              </a:rPr>
              <a:t>licensé</a:t>
            </a:r>
            <a:r>
              <a:rPr lang="en-US" sz="1400" b="0" u="none" dirty="0">
                <a:effectLst/>
              </a:rPr>
              <a:t> sous </a:t>
            </a:r>
            <a:r>
              <a:rPr lang="en-US" sz="1400" dirty="0">
                <a:hlinkClick r:id="rId36">
                  <a:extLst>
                    <a:ext uri="{A12FA001-AC4F-418D-AE19-62706E023703}">
                      <ahyp:hlinkClr xmlns:ahyp="http://schemas.microsoft.com/office/drawing/2018/hyperlinkcolor" val="tx"/>
                    </a:ext>
                  </a:extLst>
                </a:hlinkClick>
              </a:rPr>
              <a:t>CC BY-SA</a:t>
            </a:r>
            <a:endParaRPr kumimoji="0" lang="en-US" sz="1400" b="0" i="0" u="none" strike="noStrike" kern="1200" cap="none" spc="0" normalizeH="0" baseline="0" noProof="0" dirty="0">
              <a:ln>
                <a:noFill/>
              </a:ln>
              <a:solidFill>
                <a:prstClr val="black"/>
              </a:solidFill>
              <a:effectLst/>
              <a:uLnTx/>
              <a:uFillTx/>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V1.2	 23/07/2020</a:t>
            </a:r>
            <a:r>
              <a:rPr lang="en-US" sz="1400" b="0" u="none" dirty="0">
                <a:solidFill>
                  <a:prstClr val="black"/>
                </a:solidFill>
                <a:sym typeface="Wingdings" panose="05000000000000000000" pitchFamily="2" charset="2"/>
              </a:rPr>
              <a:t>         </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Rogzy</a:t>
            </a:r>
          </a:p>
        </p:txBody>
      </p:sp>
      <p:sp>
        <p:nvSpPr>
          <p:cNvPr id="13" name="Espace réservé du pied de page 1">
            <a:extLst>
              <a:ext uri="{FF2B5EF4-FFF2-40B4-BE49-F238E27FC236}">
                <a16:creationId xmlns:a16="http://schemas.microsoft.com/office/drawing/2014/main" id="{2096B28B-C14C-428C-8861-9DB8B02EAB39}"/>
              </a:ext>
            </a:extLst>
          </p:cNvPr>
          <p:cNvSpPr>
            <a:spLocks noGrp="1"/>
          </p:cNvSpPr>
          <p:nvPr>
            <p:ph type="ftr" idx="11"/>
            <p:custDataLst>
              <p:tags r:id="rId10"/>
            </p:custDataLst>
          </p:nvPr>
        </p:nvSpPr>
        <p:spPr>
          <a:xfrm>
            <a:off x="2640701" y="6356351"/>
            <a:ext cx="7685553" cy="365125"/>
          </a:xfrm>
        </p:spPr>
        <p:txBody>
          <a:bodyPr/>
          <a:lstStyle/>
          <a:p>
            <a:r>
              <a:rPr lang="fr-FR" dirty="0">
                <a:latin typeface="Brandon Grotesque Regular" panose="020B05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Regular" panose="020B0503020203060202" pitchFamily="34" charset="0"/>
              </a:rPr>
              <a:t>LvL</a:t>
            </a:r>
            <a:r>
              <a:rPr lang="fr-FR" dirty="0">
                <a:latin typeface="Brandon Grotesque Regular" panose="020B0503020203060202" pitchFamily="34" charset="0"/>
              </a:rPr>
              <a:t> 0.2 FR V1.2 - </a:t>
            </a:r>
            <a:r>
              <a:rPr lang="en-US" b="0" i="1" dirty="0">
                <a:effectLst/>
                <a:latin typeface="Brandon Grotesque Regular" panose="020B0503020203060202" pitchFamily="34" charset="0"/>
              </a:rPr>
              <a:t>© 2020</a:t>
            </a:r>
            <a:r>
              <a:rPr lang="fr-FR" dirty="0">
                <a:latin typeface="Brandon Grotesque Regular" panose="020B0503020203060202" pitchFamily="34" charset="0"/>
              </a:rPr>
              <a:t> </a:t>
            </a:r>
            <a:r>
              <a:rPr lang="en-US" dirty="0">
                <a:latin typeface="Brandon Grotesque Regular" panose="020B0503020203060202" pitchFamily="34" charset="0"/>
              </a:rPr>
              <a:t>Ce travail</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est</a:t>
            </a:r>
            <a:r>
              <a:rPr lang="en-US" b="0" dirty="0">
                <a:effectLst/>
                <a:latin typeface="Brandon Grotesque Regular" panose="020B0503020203060202" pitchFamily="34" charset="0"/>
              </a:rPr>
              <a:t> </a:t>
            </a:r>
            <a:r>
              <a:rPr lang="en-US" b="0" dirty="0" err="1">
                <a:effectLst/>
                <a:latin typeface="Brandon Grotesque Regular" panose="020B0503020203060202" pitchFamily="34" charset="0"/>
              </a:rPr>
              <a:t>licensé</a:t>
            </a:r>
            <a:r>
              <a:rPr lang="en-US" b="0" dirty="0">
                <a:effectLst/>
                <a:latin typeface="Brandon Grotesque Regular" panose="020B0503020203060202" pitchFamily="34" charset="0"/>
              </a:rPr>
              <a:t> sous </a:t>
            </a:r>
            <a:r>
              <a:rPr lang="en-US" dirty="0">
                <a:latin typeface="Brandon Grotesque Regular" panose="020B0503020203060202" pitchFamily="34" charset="0"/>
                <a:hlinkClick r:id="rId36">
                  <a:extLst>
                    <a:ext uri="{A12FA001-AC4F-418D-AE19-62706E023703}">
                      <ahyp:hlinkClr xmlns:ahyp="http://schemas.microsoft.com/office/drawing/2018/hyperlinkcolor" val="tx"/>
                    </a:ext>
                  </a:extLst>
                </a:hlinkClick>
              </a:rPr>
              <a:t>CC BY-SA</a:t>
            </a:r>
            <a:endParaRPr lang="en-US" dirty="0">
              <a:latin typeface="Brandon Grotesque Regular" panose="020B0503020203060202" pitchFamily="34" charset="0"/>
            </a:endParaRPr>
          </a:p>
        </p:txBody>
      </p:sp>
    </p:spTree>
    <p:extLst>
      <p:ext uri="{BB962C8B-B14F-4D97-AF65-F5344CB8AC3E}">
        <p14:creationId xmlns:p14="http://schemas.microsoft.com/office/powerpoint/2010/main" val="1125186258"/>
      </p:ext>
    </p:extLst>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3"/>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16"/>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17"/>
</p:tagLst>
</file>

<file path=ppt/tags/tag111.xml><?xml version="1.0" encoding="utf-8"?>
<p:tagLst xmlns:a="http://schemas.openxmlformats.org/drawingml/2006/main" xmlns:r="http://schemas.openxmlformats.org/officeDocument/2006/relationships" xmlns:p="http://schemas.openxmlformats.org/presentationml/2006/main">
  <p:tag name="NUM" val="18"/>
</p:tagLst>
</file>

<file path=ppt/tags/tag112.xml><?xml version="1.0" encoding="utf-8"?>
<p:tagLst xmlns:a="http://schemas.openxmlformats.org/drawingml/2006/main" xmlns:r="http://schemas.openxmlformats.org/officeDocument/2006/relationships" xmlns:p="http://schemas.openxmlformats.org/presentationml/2006/main">
  <p:tag name="NUM" val="19"/>
</p:tagLst>
</file>

<file path=ppt/tags/tag113.xml><?xml version="1.0" encoding="utf-8"?>
<p:tagLst xmlns:a="http://schemas.openxmlformats.org/drawingml/2006/main" xmlns:r="http://schemas.openxmlformats.org/officeDocument/2006/relationships" xmlns:p="http://schemas.openxmlformats.org/presentationml/2006/main">
  <p:tag name="NUM" val="20"/>
</p:tagLst>
</file>

<file path=ppt/tags/tag114.xml><?xml version="1.0" encoding="utf-8"?>
<p:tagLst xmlns:a="http://schemas.openxmlformats.org/drawingml/2006/main" xmlns:r="http://schemas.openxmlformats.org/officeDocument/2006/relationships" xmlns:p="http://schemas.openxmlformats.org/presentationml/2006/main">
  <p:tag name="NUM" val="21"/>
</p:tagLst>
</file>

<file path=ppt/tags/tag115.xml><?xml version="1.0" encoding="utf-8"?>
<p:tagLst xmlns:a="http://schemas.openxmlformats.org/drawingml/2006/main" xmlns:r="http://schemas.openxmlformats.org/officeDocument/2006/relationships" xmlns:p="http://schemas.openxmlformats.org/presentationml/2006/main">
  <p:tag name="NUM" val="22"/>
</p:tagLst>
</file>

<file path=ppt/tags/tag116.xml><?xml version="1.0" encoding="utf-8"?>
<p:tagLst xmlns:a="http://schemas.openxmlformats.org/drawingml/2006/main" xmlns:r="http://schemas.openxmlformats.org/officeDocument/2006/relationships" xmlns:p="http://schemas.openxmlformats.org/presentationml/2006/main">
  <p:tag name="NUM" val="23"/>
</p:tagLst>
</file>

<file path=ppt/tags/tag117.xml><?xml version="1.0" encoding="utf-8"?>
<p:tagLst xmlns:a="http://schemas.openxmlformats.org/drawingml/2006/main" xmlns:r="http://schemas.openxmlformats.org/officeDocument/2006/relationships" xmlns:p="http://schemas.openxmlformats.org/presentationml/2006/main">
  <p:tag name="NUM" val="24"/>
</p:tagLst>
</file>

<file path=ppt/tags/tag118.xml><?xml version="1.0" encoding="utf-8"?>
<p:tagLst xmlns:a="http://schemas.openxmlformats.org/drawingml/2006/main" xmlns:r="http://schemas.openxmlformats.org/officeDocument/2006/relationships" xmlns:p="http://schemas.openxmlformats.org/presentationml/2006/main">
  <p:tag name="NUM" val="25"/>
</p:tagLst>
</file>

<file path=ppt/tags/tag119.xml><?xml version="1.0" encoding="utf-8"?>
<p:tagLst xmlns:a="http://schemas.openxmlformats.org/drawingml/2006/main" xmlns:r="http://schemas.openxmlformats.org/officeDocument/2006/relationships" xmlns:p="http://schemas.openxmlformats.org/presentationml/2006/main">
  <p:tag name="NUM" val="26"/>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27"/>
</p:tagLst>
</file>

<file path=ppt/tags/tag121.xml><?xml version="1.0" encoding="utf-8"?>
<p:tagLst xmlns:a="http://schemas.openxmlformats.org/drawingml/2006/main" xmlns:r="http://schemas.openxmlformats.org/officeDocument/2006/relationships" xmlns:p="http://schemas.openxmlformats.org/presentationml/2006/main">
  <p:tag name="NUM" val="28"/>
</p:tagLst>
</file>

<file path=ppt/tags/tag122.xml><?xml version="1.0" encoding="utf-8"?>
<p:tagLst xmlns:a="http://schemas.openxmlformats.org/drawingml/2006/main" xmlns:r="http://schemas.openxmlformats.org/officeDocument/2006/relationships" xmlns:p="http://schemas.openxmlformats.org/presentationml/2006/main">
  <p:tag name="NUM" val="5"/>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8"/>
</p:tagLst>
</file>

<file path=ppt/tags/tag131.xml><?xml version="1.0" encoding="utf-8"?>
<p:tagLst xmlns:a="http://schemas.openxmlformats.org/drawingml/2006/main" xmlns:r="http://schemas.openxmlformats.org/officeDocument/2006/relationships" xmlns:p="http://schemas.openxmlformats.org/presentationml/2006/main">
  <p:tag name="NUM" val="5"/>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8"/>
</p:tagLst>
</file>

<file path=ppt/tags/tag15.xml><?xml version="1.0" encoding="utf-8"?>
<p:tagLst xmlns:a="http://schemas.openxmlformats.org/drawingml/2006/main" xmlns:r="http://schemas.openxmlformats.org/officeDocument/2006/relationships" xmlns:p="http://schemas.openxmlformats.org/presentationml/2006/main">
  <p:tag name="NUM" val="9"/>
</p:tagLst>
</file>

<file path=ppt/tags/tag16.xml><?xml version="1.0" encoding="utf-8"?>
<p:tagLst xmlns:a="http://schemas.openxmlformats.org/drawingml/2006/main" xmlns:r="http://schemas.openxmlformats.org/officeDocument/2006/relationships" xmlns:p="http://schemas.openxmlformats.org/presentationml/2006/main">
  <p:tag name="NUM" val="10"/>
</p:tagLst>
</file>

<file path=ppt/tags/tag17.xml><?xml version="1.0" encoding="utf-8"?>
<p:tagLst xmlns:a="http://schemas.openxmlformats.org/drawingml/2006/main" xmlns:r="http://schemas.openxmlformats.org/officeDocument/2006/relationships" xmlns:p="http://schemas.openxmlformats.org/presentationml/2006/main">
  <p:tag name="NUM" val="11"/>
</p:tagLst>
</file>

<file path=ppt/tags/tag18.xml><?xml version="1.0" encoding="utf-8"?>
<p:tagLst xmlns:a="http://schemas.openxmlformats.org/drawingml/2006/main" xmlns:r="http://schemas.openxmlformats.org/officeDocument/2006/relationships" xmlns:p="http://schemas.openxmlformats.org/presentationml/2006/main">
  <p:tag name="NUM" val="12"/>
</p:tagLst>
</file>

<file path=ppt/tags/tag19.xml><?xml version="1.0" encoding="utf-8"?>
<p:tagLst xmlns:a="http://schemas.openxmlformats.org/drawingml/2006/main" xmlns:r="http://schemas.openxmlformats.org/officeDocument/2006/relationships" xmlns:p="http://schemas.openxmlformats.org/presentationml/2006/main">
  <p:tag name="NUM" val="1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4"/>
</p:tagLst>
</file>

<file path=ppt/tags/tag21.xml><?xml version="1.0" encoding="utf-8"?>
<p:tagLst xmlns:a="http://schemas.openxmlformats.org/drawingml/2006/main" xmlns:r="http://schemas.openxmlformats.org/officeDocument/2006/relationships" xmlns:p="http://schemas.openxmlformats.org/presentationml/2006/main">
  <p:tag name="NUM" val="15"/>
</p:tagLst>
</file>

<file path=ppt/tags/tag22.xml><?xml version="1.0" encoding="utf-8"?>
<p:tagLst xmlns:a="http://schemas.openxmlformats.org/drawingml/2006/main" xmlns:r="http://schemas.openxmlformats.org/officeDocument/2006/relationships" xmlns:p="http://schemas.openxmlformats.org/presentationml/2006/main">
  <p:tag name="NUM" val="16"/>
</p:tagLst>
</file>

<file path=ppt/tags/tag23.xml><?xml version="1.0" encoding="utf-8"?>
<p:tagLst xmlns:a="http://schemas.openxmlformats.org/drawingml/2006/main" xmlns:r="http://schemas.openxmlformats.org/officeDocument/2006/relationships" xmlns:p="http://schemas.openxmlformats.org/presentationml/2006/main">
  <p:tag name="NUM" val="1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5"/>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7"/>
</p:tagLst>
</file>

<file path=ppt/tags/tag31.xml><?xml version="1.0" encoding="utf-8"?>
<p:tagLst xmlns:a="http://schemas.openxmlformats.org/drawingml/2006/main" xmlns:r="http://schemas.openxmlformats.org/officeDocument/2006/relationships" xmlns:p="http://schemas.openxmlformats.org/presentationml/2006/main">
  <p:tag name="NUM" val="8"/>
</p:tagLst>
</file>

<file path=ppt/tags/tag32.xml><?xml version="1.0" encoding="utf-8"?>
<p:tagLst xmlns:a="http://schemas.openxmlformats.org/drawingml/2006/main" xmlns:r="http://schemas.openxmlformats.org/officeDocument/2006/relationships" xmlns:p="http://schemas.openxmlformats.org/presentationml/2006/main">
  <p:tag name="NUM" val="9"/>
</p:tagLst>
</file>

<file path=ppt/tags/tag33.xml><?xml version="1.0" encoding="utf-8"?>
<p:tagLst xmlns:a="http://schemas.openxmlformats.org/drawingml/2006/main" xmlns:r="http://schemas.openxmlformats.org/officeDocument/2006/relationships" xmlns:p="http://schemas.openxmlformats.org/presentationml/2006/main">
  <p:tag name="NUM" val="10"/>
</p:tagLst>
</file>

<file path=ppt/tags/tag34.xml><?xml version="1.0" encoding="utf-8"?>
<p:tagLst xmlns:a="http://schemas.openxmlformats.org/drawingml/2006/main" xmlns:r="http://schemas.openxmlformats.org/officeDocument/2006/relationships" xmlns:p="http://schemas.openxmlformats.org/presentationml/2006/main">
  <p:tag name="NUM" val="11"/>
</p:tagLst>
</file>

<file path=ppt/tags/tag35.xml><?xml version="1.0" encoding="utf-8"?>
<p:tagLst xmlns:a="http://schemas.openxmlformats.org/drawingml/2006/main" xmlns:r="http://schemas.openxmlformats.org/officeDocument/2006/relationships" xmlns:p="http://schemas.openxmlformats.org/presentationml/2006/main">
  <p:tag name="NUM" val="12"/>
</p:tagLst>
</file>

<file path=ppt/tags/tag36.xml><?xml version="1.0" encoding="utf-8"?>
<p:tagLst xmlns:a="http://schemas.openxmlformats.org/drawingml/2006/main" xmlns:r="http://schemas.openxmlformats.org/officeDocument/2006/relationships" xmlns:p="http://schemas.openxmlformats.org/presentationml/2006/main">
  <p:tag name="NUM" val="13"/>
</p:tagLst>
</file>

<file path=ppt/tags/tag37.xml><?xml version="1.0" encoding="utf-8"?>
<p:tagLst xmlns:a="http://schemas.openxmlformats.org/drawingml/2006/main" xmlns:r="http://schemas.openxmlformats.org/officeDocument/2006/relationships" xmlns:p="http://schemas.openxmlformats.org/presentationml/2006/main">
  <p:tag name="NUM" val="15"/>
</p:tagLst>
</file>

<file path=ppt/tags/tag38.xml><?xml version="1.0" encoding="utf-8"?>
<p:tagLst xmlns:a="http://schemas.openxmlformats.org/drawingml/2006/main" xmlns:r="http://schemas.openxmlformats.org/officeDocument/2006/relationships" xmlns:p="http://schemas.openxmlformats.org/presentationml/2006/main">
  <p:tag name="NUM" val="16"/>
</p:tagLst>
</file>

<file path=ppt/tags/tag39.xml><?xml version="1.0" encoding="utf-8"?>
<p:tagLst xmlns:a="http://schemas.openxmlformats.org/drawingml/2006/main" xmlns:r="http://schemas.openxmlformats.org/officeDocument/2006/relationships" xmlns:p="http://schemas.openxmlformats.org/presentationml/2006/main">
  <p:tag name="NUM" val="17"/>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7"/>
</p:tagLst>
</file>

<file path=ppt/tags/tag48.xml><?xml version="1.0" encoding="utf-8"?>
<p:tagLst xmlns:a="http://schemas.openxmlformats.org/drawingml/2006/main" xmlns:r="http://schemas.openxmlformats.org/officeDocument/2006/relationships" xmlns:p="http://schemas.openxmlformats.org/presentationml/2006/main">
  <p:tag name="NUM" val="8"/>
</p:tagLst>
</file>

<file path=ppt/tags/tag49.xml><?xml version="1.0" encoding="utf-8"?>
<p:tagLst xmlns:a="http://schemas.openxmlformats.org/drawingml/2006/main" xmlns:r="http://schemas.openxmlformats.org/officeDocument/2006/relationships" xmlns:p="http://schemas.openxmlformats.org/presentationml/2006/main">
  <p:tag name="NUM" val="9"/>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0"/>
</p:tagLst>
</file>

<file path=ppt/tags/tag51.xml><?xml version="1.0" encoding="utf-8"?>
<p:tagLst xmlns:a="http://schemas.openxmlformats.org/drawingml/2006/main" xmlns:r="http://schemas.openxmlformats.org/officeDocument/2006/relationships" xmlns:p="http://schemas.openxmlformats.org/presentationml/2006/main">
  <p:tag name="NUM" val="11"/>
</p:tagLst>
</file>

<file path=ppt/tags/tag52.xml><?xml version="1.0" encoding="utf-8"?>
<p:tagLst xmlns:a="http://schemas.openxmlformats.org/drawingml/2006/main" xmlns:r="http://schemas.openxmlformats.org/officeDocument/2006/relationships" xmlns:p="http://schemas.openxmlformats.org/presentationml/2006/main">
  <p:tag name="NUM" val="12"/>
</p:tagLst>
</file>

<file path=ppt/tags/tag53.xml><?xml version="1.0" encoding="utf-8"?>
<p:tagLst xmlns:a="http://schemas.openxmlformats.org/drawingml/2006/main" xmlns:r="http://schemas.openxmlformats.org/officeDocument/2006/relationships" xmlns:p="http://schemas.openxmlformats.org/presentationml/2006/main">
  <p:tag name="NUM" val="1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7"/>
</p:tagLst>
</file>

<file path=ppt/tags/tag62.xml><?xml version="1.0" encoding="utf-8"?>
<p:tagLst xmlns:a="http://schemas.openxmlformats.org/drawingml/2006/main" xmlns:r="http://schemas.openxmlformats.org/officeDocument/2006/relationships" xmlns:p="http://schemas.openxmlformats.org/presentationml/2006/main">
  <p:tag name="NUM" val="8"/>
</p:tagLst>
</file>

<file path=ppt/tags/tag63.xml><?xml version="1.0" encoding="utf-8"?>
<p:tagLst xmlns:a="http://schemas.openxmlformats.org/drawingml/2006/main" xmlns:r="http://schemas.openxmlformats.org/officeDocument/2006/relationships" xmlns:p="http://schemas.openxmlformats.org/presentationml/2006/main">
  <p:tag name="NUM" val="9"/>
</p:tagLst>
</file>

<file path=ppt/tags/tag64.xml><?xml version="1.0" encoding="utf-8"?>
<p:tagLst xmlns:a="http://schemas.openxmlformats.org/drawingml/2006/main" xmlns:r="http://schemas.openxmlformats.org/officeDocument/2006/relationships" xmlns:p="http://schemas.openxmlformats.org/presentationml/2006/main">
  <p:tag name="NUM" val="10"/>
</p:tagLst>
</file>

<file path=ppt/tags/tag65.xml><?xml version="1.0" encoding="utf-8"?>
<p:tagLst xmlns:a="http://schemas.openxmlformats.org/drawingml/2006/main" xmlns:r="http://schemas.openxmlformats.org/officeDocument/2006/relationships" xmlns:p="http://schemas.openxmlformats.org/presentationml/2006/main">
  <p:tag name="NUM" val="11"/>
</p:tagLst>
</file>

<file path=ppt/tags/tag66.xml><?xml version="1.0" encoding="utf-8"?>
<p:tagLst xmlns:a="http://schemas.openxmlformats.org/drawingml/2006/main" xmlns:r="http://schemas.openxmlformats.org/officeDocument/2006/relationships" xmlns:p="http://schemas.openxmlformats.org/presentationml/2006/main">
  <p:tag name="NUM" val="12"/>
</p:tagLst>
</file>

<file path=ppt/tags/tag67.xml><?xml version="1.0" encoding="utf-8"?>
<p:tagLst xmlns:a="http://schemas.openxmlformats.org/drawingml/2006/main" xmlns:r="http://schemas.openxmlformats.org/officeDocument/2006/relationships" xmlns:p="http://schemas.openxmlformats.org/presentationml/2006/main">
  <p:tag name="NUM" val="13"/>
</p:tagLst>
</file>

<file path=ppt/tags/tag68.xml><?xml version="1.0" encoding="utf-8"?>
<p:tagLst xmlns:a="http://schemas.openxmlformats.org/drawingml/2006/main" xmlns:r="http://schemas.openxmlformats.org/officeDocument/2006/relationships" xmlns:p="http://schemas.openxmlformats.org/presentationml/2006/main">
  <p:tag name="NUM" val="1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3"/>
</p:tagLst>
</file>

<file path=ppt/tags/tag73.xml><?xml version="1.0" encoding="utf-8"?>
<p:tagLst xmlns:a="http://schemas.openxmlformats.org/drawingml/2006/main" xmlns:r="http://schemas.openxmlformats.org/officeDocument/2006/relationships" xmlns:p="http://schemas.openxmlformats.org/presentationml/2006/main">
  <p:tag name="NUM" val="4"/>
</p:tagLst>
</file>

<file path=ppt/tags/tag74.xml><?xml version="1.0" encoding="utf-8"?>
<p:tagLst xmlns:a="http://schemas.openxmlformats.org/drawingml/2006/main" xmlns:r="http://schemas.openxmlformats.org/officeDocument/2006/relationships" xmlns:p="http://schemas.openxmlformats.org/presentationml/2006/main">
  <p:tag name="NUM" val="5"/>
</p:tagLst>
</file>

<file path=ppt/tags/tag75.xml><?xml version="1.0" encoding="utf-8"?>
<p:tagLst xmlns:a="http://schemas.openxmlformats.org/drawingml/2006/main" xmlns:r="http://schemas.openxmlformats.org/officeDocument/2006/relationships" xmlns:p="http://schemas.openxmlformats.org/presentationml/2006/main">
  <p:tag name="NUM" val="6"/>
</p:tagLst>
</file>

<file path=ppt/tags/tag76.xml><?xml version="1.0" encoding="utf-8"?>
<p:tagLst xmlns:a="http://schemas.openxmlformats.org/drawingml/2006/main" xmlns:r="http://schemas.openxmlformats.org/officeDocument/2006/relationships" xmlns:p="http://schemas.openxmlformats.org/presentationml/2006/main">
  <p:tag name="NUM" val="7"/>
</p:tagLst>
</file>

<file path=ppt/tags/tag77.xml><?xml version="1.0" encoding="utf-8"?>
<p:tagLst xmlns:a="http://schemas.openxmlformats.org/drawingml/2006/main" xmlns:r="http://schemas.openxmlformats.org/officeDocument/2006/relationships" xmlns:p="http://schemas.openxmlformats.org/presentationml/2006/main">
  <p:tag name="NUM" val="8"/>
</p:tagLst>
</file>

<file path=ppt/tags/tag78.xml><?xml version="1.0" encoding="utf-8"?>
<p:tagLst xmlns:a="http://schemas.openxmlformats.org/drawingml/2006/main" xmlns:r="http://schemas.openxmlformats.org/officeDocument/2006/relationships" xmlns:p="http://schemas.openxmlformats.org/presentationml/2006/main">
  <p:tag name="NUM" val="5"/>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3"/>
</p:tagLst>
</file>

<file path=ppt/tags/tag82.xml><?xml version="1.0" encoding="utf-8"?>
<p:tagLst xmlns:a="http://schemas.openxmlformats.org/drawingml/2006/main" xmlns:r="http://schemas.openxmlformats.org/officeDocument/2006/relationships" xmlns:p="http://schemas.openxmlformats.org/presentationml/2006/main">
  <p:tag name="NUM" val="4"/>
</p:tagLst>
</file>

<file path=ppt/tags/tag83.xml><?xml version="1.0" encoding="utf-8"?>
<p:tagLst xmlns:a="http://schemas.openxmlformats.org/drawingml/2006/main" xmlns:r="http://schemas.openxmlformats.org/officeDocument/2006/relationships" xmlns:p="http://schemas.openxmlformats.org/presentationml/2006/main">
  <p:tag name="NUM" val="5"/>
</p:tagLst>
</file>

<file path=ppt/tags/tag84.xml><?xml version="1.0" encoding="utf-8"?>
<p:tagLst xmlns:a="http://schemas.openxmlformats.org/drawingml/2006/main" xmlns:r="http://schemas.openxmlformats.org/officeDocument/2006/relationships" xmlns:p="http://schemas.openxmlformats.org/presentationml/2006/main">
  <p:tag name="NUM" val="6"/>
</p:tagLst>
</file>

<file path=ppt/tags/tag85.xml><?xml version="1.0" encoding="utf-8"?>
<p:tagLst xmlns:a="http://schemas.openxmlformats.org/drawingml/2006/main" xmlns:r="http://schemas.openxmlformats.org/officeDocument/2006/relationships" xmlns:p="http://schemas.openxmlformats.org/presentationml/2006/main">
  <p:tag name="NUM" val="8"/>
</p:tagLst>
</file>

<file path=ppt/tags/tag86.xml><?xml version="1.0" encoding="utf-8"?>
<p:tagLst xmlns:a="http://schemas.openxmlformats.org/drawingml/2006/main" xmlns:r="http://schemas.openxmlformats.org/officeDocument/2006/relationships" xmlns:p="http://schemas.openxmlformats.org/presentationml/2006/main">
  <p:tag name="NUM" val="9"/>
</p:tagLst>
</file>

<file path=ppt/tags/tag87.xml><?xml version="1.0" encoding="utf-8"?>
<p:tagLst xmlns:a="http://schemas.openxmlformats.org/drawingml/2006/main" xmlns:r="http://schemas.openxmlformats.org/officeDocument/2006/relationships" xmlns:p="http://schemas.openxmlformats.org/presentationml/2006/main">
  <p:tag name="NUM" val="10"/>
</p:tagLst>
</file>

<file path=ppt/tags/tag88.xml><?xml version="1.0" encoding="utf-8"?>
<p:tagLst xmlns:a="http://schemas.openxmlformats.org/drawingml/2006/main" xmlns:r="http://schemas.openxmlformats.org/officeDocument/2006/relationships" xmlns:p="http://schemas.openxmlformats.org/presentationml/2006/main">
  <p:tag name="NUM" val="11"/>
</p:tagLst>
</file>

<file path=ppt/tags/tag89.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3"/>
</p:tagLst>
</file>

<file path=ppt/tags/tag91.xml><?xml version="1.0" encoding="utf-8"?>
<p:tagLst xmlns:a="http://schemas.openxmlformats.org/drawingml/2006/main" xmlns:r="http://schemas.openxmlformats.org/officeDocument/2006/relationships" xmlns:p="http://schemas.openxmlformats.org/presentationml/2006/main">
  <p:tag name="NUM" val="14"/>
</p:tagLst>
</file>

<file path=ppt/tags/tag92.xml><?xml version="1.0" encoding="utf-8"?>
<p:tagLst xmlns:a="http://schemas.openxmlformats.org/drawingml/2006/main" xmlns:r="http://schemas.openxmlformats.org/officeDocument/2006/relationships" xmlns:p="http://schemas.openxmlformats.org/presentationml/2006/main">
  <p:tag name="NUM" val="15"/>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otalTime>0</TotalTime>
  <Words>1894</Words>
  <Application>Microsoft Office PowerPoint</Application>
  <PresentationFormat>Widescreen</PresentationFormat>
  <Paragraphs>193</Paragraphs>
  <Slides>10</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Brandon Grotesque Medium</vt:lpstr>
      <vt:lpstr>Brandon Grotesque Regular</vt:lpstr>
      <vt:lpstr>Calibri</vt:lpstr>
      <vt:lpstr>Calibri Light</vt:lpstr>
      <vt:lpstr>Noto Sans Symbols</vt:lpstr>
      <vt:lpstr>Office Theme</vt:lpstr>
      <vt:lpstr>1_Office Theme</vt:lpstr>
      <vt:lpstr>Sécurité en Ligne</vt:lpstr>
      <vt:lpstr>Si vous vous intéressez au bitcoin et que vous prévoyez d’en détenir, vous devez absolument sécuriser votre navigation internet.  - Ordinateur propre - Gestionnaire de mot de passe - Authentification à 2 facteurs - VPN   Nous parlons d’argent chèrement acquis, vous ne voulez pas prendre de risque et être une cible pour les hackeurs.  </vt:lpstr>
      <vt:lpstr>Gardez votre PC propre :</vt:lpstr>
      <vt:lpstr>Gestionnaire de mot de passe : </vt:lpstr>
      <vt:lpstr>Authentification à 2 facteurs– 2FA :</vt:lpstr>
      <vt:lpstr>PowerPoint Presentation</vt:lpstr>
      <vt:lpstr>VPN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Security</dc:title>
  <dc:creator>Clément - CEVEX</dc:creator>
  <cp:lastModifiedBy>Clément - CEVEX</cp:lastModifiedBy>
  <cp:revision>29</cp:revision>
  <dcterms:created xsi:type="dcterms:W3CDTF">2020-06-29T13:53:24Z</dcterms:created>
  <dcterms:modified xsi:type="dcterms:W3CDTF">2020-08-14T15:28:35Z</dcterms:modified>
</cp:coreProperties>
</file>