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Override2.xml" ContentType="application/vnd.openxmlformats-officedocument.themeOverr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Override3.xml" ContentType="application/vnd.openxmlformats-officedocument.themeOverr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heme/themeOverride4.xml" ContentType="application/vnd.openxmlformats-officedocument.themeOverr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heme/themeOverride5.xml" ContentType="application/vnd.openxmlformats-officedocument.themeOverr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heme/themeOverride6.xml" ContentType="application/vnd.openxmlformats-officedocument.themeOverride+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heme/themeOverride7.xml" ContentType="application/vnd.openxmlformats-officedocument.themeOverride+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heme/themeOverride8.xml" ContentType="application/vnd.openxmlformats-officedocument.themeOverr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heme/themeOverride9.xml" ContentType="application/vnd.openxmlformats-officedocument.themeOverride+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heme/themeOverride10.xml" ContentType="application/vnd.openxmlformats-officedocument.themeOverrid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notesSlides/notesSlide1.xml" ContentType="application/vnd.openxmlformats-officedocument.presentationml.notesSlide+xml"/>
  <Override PartName="/ppt/theme/themeOverride11.xml" ContentType="application/vnd.openxmlformats-officedocument.themeOverride+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96" r:id="rId3"/>
  </p:sldMasterIdLst>
  <p:notesMasterIdLst>
    <p:notesMasterId r:id="rId20"/>
  </p:notesMasterIdLst>
  <p:sldIdLst>
    <p:sldId id="277" r:id="rId4"/>
    <p:sldId id="273" r:id="rId5"/>
    <p:sldId id="292" r:id="rId6"/>
    <p:sldId id="269" r:id="rId7"/>
    <p:sldId id="270" r:id="rId8"/>
    <p:sldId id="278" r:id="rId9"/>
    <p:sldId id="271" r:id="rId10"/>
    <p:sldId id="289" r:id="rId11"/>
    <p:sldId id="280" r:id="rId12"/>
    <p:sldId id="284" r:id="rId13"/>
    <p:sldId id="293" r:id="rId14"/>
    <p:sldId id="285" r:id="rId15"/>
    <p:sldId id="294" r:id="rId16"/>
    <p:sldId id="279" r:id="rId17"/>
    <p:sldId id="291" r:id="rId18"/>
    <p:sldId id="281"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ement desmettre" initials="cd" lastIdx="1" clrIdx="0">
    <p:extLst>
      <p:ext uri="{19B8F6BF-5375-455C-9EA6-DF929625EA0E}">
        <p15:presenceInfo xmlns:p15="http://schemas.microsoft.com/office/powerpoint/2012/main" userId="d5e891fbb39985c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ECE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60"/>
  </p:normalViewPr>
  <p:slideViewPr>
    <p:cSldViewPr>
      <p:cViewPr varScale="1">
        <p:scale>
          <a:sx n="83" d="100"/>
          <a:sy n="83" d="100"/>
        </p:scale>
        <p:origin x="451"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EE81350-773E-443B-B78B-52BA0F28D483}" type="doc">
      <dgm:prSet loTypeId="urn:microsoft.com/office/officeart/2005/8/layout/hList1" loCatId="list" qsTypeId="urn:microsoft.com/office/officeart/2005/8/quickstyle/simple4" qsCatId="simple" csTypeId="urn:microsoft.com/office/officeart/2005/8/colors/colorful4" csCatId="colorful" phldr="1"/>
      <dgm:spPr/>
      <dgm:t>
        <a:bodyPr/>
        <a:lstStyle/>
        <a:p>
          <a:endParaRPr lang="en-GB"/>
        </a:p>
      </dgm:t>
    </dgm:pt>
    <dgm:pt modelId="{78252CBE-AA96-4A7F-9C36-68A2BFC6F4AD}">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FR" sz="1400" dirty="0">
              <a:solidFill>
                <a:schemeClr val="tx1"/>
              </a:solidFill>
              <a:latin typeface="Brandon Grotesque Regular" panose="020B0503020203060202" pitchFamily="34" charset="0"/>
            </a:rPr>
            <a:t>Acteurs</a:t>
          </a:r>
        </a:p>
      </dgm:t>
    </dgm:pt>
    <dgm:pt modelId="{411145B6-5146-46B4-B14A-E76422E7E36E}" type="parTrans" cxnId="{9375001B-BEA1-4FBC-A531-79E3430FAC70}">
      <dgm:prSet/>
      <dgm:spPr/>
      <dgm:t>
        <a:bodyPr/>
        <a:lstStyle/>
        <a:p>
          <a:endParaRPr lang="en-GB" sz="1400">
            <a:latin typeface="Brandon Grotesque Regular" panose="020B0503020203060202" pitchFamily="34" charset="0"/>
          </a:endParaRPr>
        </a:p>
      </dgm:t>
    </dgm:pt>
    <dgm:pt modelId="{2FB81317-6A21-4B64-B331-73A8A442D161}" type="sibTrans" cxnId="{9375001B-BEA1-4FBC-A531-79E3430FAC70}">
      <dgm:prSet/>
      <dgm:spPr/>
      <dgm:t>
        <a:bodyPr/>
        <a:lstStyle/>
        <a:p>
          <a:endParaRPr lang="en-GB" sz="1400">
            <a:latin typeface="Brandon Grotesque Regular" panose="020B0503020203060202" pitchFamily="34" charset="0"/>
          </a:endParaRPr>
        </a:p>
      </dgm:t>
    </dgm:pt>
    <dgm:pt modelId="{FA5F8C99-97F8-46F9-8708-DFA40DC186EE}">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FR" sz="1400" dirty="0">
              <a:solidFill>
                <a:schemeClr val="tx1"/>
              </a:solidFill>
              <a:latin typeface="Brandon Grotesque Regular" panose="020B0503020203060202" pitchFamily="34" charset="0"/>
            </a:rPr>
            <a:t>Usagers</a:t>
          </a:r>
          <a:endParaRPr lang="en-GB" sz="1400" dirty="0">
            <a:solidFill>
              <a:schemeClr val="tx1"/>
            </a:solidFill>
            <a:latin typeface="Brandon Grotesque Regular" panose="020B0503020203060202" pitchFamily="34" charset="0"/>
          </a:endParaRPr>
        </a:p>
      </dgm:t>
    </dgm:pt>
    <dgm:pt modelId="{BB96FD5C-BF2B-42F5-8A22-70B9675021E9}" type="parTrans" cxnId="{7AC56E30-F7B0-46C9-931F-72DC01848DF6}">
      <dgm:prSet/>
      <dgm:spPr/>
      <dgm:t>
        <a:bodyPr/>
        <a:lstStyle/>
        <a:p>
          <a:endParaRPr lang="en-GB" sz="1400">
            <a:latin typeface="Brandon Grotesque Regular" panose="020B0503020203060202" pitchFamily="34" charset="0"/>
          </a:endParaRPr>
        </a:p>
      </dgm:t>
    </dgm:pt>
    <dgm:pt modelId="{36BE1C3E-255D-4D7C-92C6-A05409300734}" type="sibTrans" cxnId="{7AC56E30-F7B0-46C9-931F-72DC01848DF6}">
      <dgm:prSet/>
      <dgm:spPr/>
      <dgm:t>
        <a:bodyPr/>
        <a:lstStyle/>
        <a:p>
          <a:endParaRPr lang="en-GB" sz="1400">
            <a:latin typeface="Brandon Grotesque Regular" panose="020B0503020203060202" pitchFamily="34" charset="0"/>
          </a:endParaRPr>
        </a:p>
      </dgm:t>
    </dgm:pt>
    <dgm:pt modelId="{FDEC9D4E-F715-42A9-9EF2-D2624AC73CB1}">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400" noProof="0" dirty="0" err="1">
              <a:solidFill>
                <a:schemeClr val="tx1"/>
              </a:solidFill>
              <a:latin typeface="Brandon Grotesque Regular" panose="020B0503020203060202" pitchFamily="34" charset="0"/>
            </a:rPr>
            <a:t>Caractéristiques</a:t>
          </a:r>
          <a:endParaRPr lang="en-US" sz="1400" noProof="0" dirty="0">
            <a:solidFill>
              <a:schemeClr val="tx1"/>
            </a:solidFill>
            <a:latin typeface="Brandon Grotesque Regular" panose="020B0503020203060202" pitchFamily="34" charset="0"/>
          </a:endParaRPr>
        </a:p>
      </dgm:t>
    </dgm:pt>
    <dgm:pt modelId="{2760ED1E-6A7B-4D4E-8C62-1598996D7540}" type="parTrans" cxnId="{EE6E0C0A-5C6D-45C0-AB89-5794B1EFDA53}">
      <dgm:prSet/>
      <dgm:spPr/>
      <dgm:t>
        <a:bodyPr/>
        <a:lstStyle/>
        <a:p>
          <a:endParaRPr lang="en-GB" sz="1400">
            <a:latin typeface="Brandon Grotesque Regular" panose="020B0503020203060202" pitchFamily="34" charset="0"/>
          </a:endParaRPr>
        </a:p>
      </dgm:t>
    </dgm:pt>
    <dgm:pt modelId="{E5561702-29F6-4D47-B521-D1CAD1CAA3AC}" type="sibTrans" cxnId="{EE6E0C0A-5C6D-45C0-AB89-5794B1EFDA53}">
      <dgm:prSet/>
      <dgm:spPr/>
      <dgm:t>
        <a:bodyPr/>
        <a:lstStyle/>
        <a:p>
          <a:endParaRPr lang="en-GB" sz="1400">
            <a:latin typeface="Brandon Grotesque Regular" panose="020B0503020203060202" pitchFamily="34" charset="0"/>
          </a:endParaRPr>
        </a:p>
      </dgm:t>
    </dgm:pt>
    <dgm:pt modelId="{EE2AF144-A9C8-4126-BE44-E54F14334F25}">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FR" sz="1400" dirty="0">
              <a:solidFill>
                <a:schemeClr val="tx1"/>
              </a:solidFill>
              <a:latin typeface="Brandon Grotesque Regular" panose="020B0503020203060202" pitchFamily="34" charset="0"/>
            </a:rPr>
            <a:t>10 min block</a:t>
          </a:r>
          <a:endParaRPr lang="en-GB" sz="1400" dirty="0">
            <a:solidFill>
              <a:schemeClr val="tx1"/>
            </a:solidFill>
            <a:latin typeface="Brandon Grotesque Regular" panose="020B0503020203060202" pitchFamily="34" charset="0"/>
          </a:endParaRPr>
        </a:p>
      </dgm:t>
    </dgm:pt>
    <dgm:pt modelId="{3D78F26F-D583-43D3-AD1D-165C20934D6E}" type="parTrans" cxnId="{3E0E36B8-0F9D-46D5-B7DF-669041DCD19A}">
      <dgm:prSet/>
      <dgm:spPr/>
      <dgm:t>
        <a:bodyPr/>
        <a:lstStyle/>
        <a:p>
          <a:endParaRPr lang="en-GB" sz="1400">
            <a:latin typeface="Brandon Grotesque Regular" panose="020B0503020203060202" pitchFamily="34" charset="0"/>
          </a:endParaRPr>
        </a:p>
      </dgm:t>
    </dgm:pt>
    <dgm:pt modelId="{E5B5B2DC-1AF4-4C1E-89A3-A5A8F780CBB2}" type="sibTrans" cxnId="{3E0E36B8-0F9D-46D5-B7DF-669041DCD19A}">
      <dgm:prSet/>
      <dgm:spPr/>
      <dgm:t>
        <a:bodyPr/>
        <a:lstStyle/>
        <a:p>
          <a:endParaRPr lang="en-GB" sz="1400">
            <a:latin typeface="Brandon Grotesque Regular" panose="020B0503020203060202" pitchFamily="34" charset="0"/>
          </a:endParaRPr>
        </a:p>
      </dgm:t>
    </dgm:pt>
    <dgm:pt modelId="{FA425908-54DF-4D5E-AB7A-09D6504C904C}">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FR" sz="1400" dirty="0">
              <a:solidFill>
                <a:schemeClr val="tx1"/>
              </a:solidFill>
              <a:latin typeface="Brandon Grotesque Regular" panose="020B0503020203060202" pitchFamily="34" charset="0"/>
            </a:rPr>
            <a:t>Privé</a:t>
          </a:r>
          <a:endParaRPr lang="en-GB" sz="1400" dirty="0">
            <a:solidFill>
              <a:schemeClr val="tx1"/>
            </a:solidFill>
            <a:latin typeface="Brandon Grotesque Regular" panose="020B0503020203060202" pitchFamily="34" charset="0"/>
          </a:endParaRPr>
        </a:p>
      </dgm:t>
    </dgm:pt>
    <dgm:pt modelId="{C48F3C25-C916-4E05-9B27-3A6392BFD930}" type="parTrans" cxnId="{4B73CC38-80EB-48A4-A657-B7C6ED967FEF}">
      <dgm:prSet/>
      <dgm:spPr/>
      <dgm:t>
        <a:bodyPr/>
        <a:lstStyle/>
        <a:p>
          <a:endParaRPr lang="en-GB" sz="1400">
            <a:latin typeface="Brandon Grotesque Regular" panose="020B0503020203060202" pitchFamily="34" charset="0"/>
          </a:endParaRPr>
        </a:p>
      </dgm:t>
    </dgm:pt>
    <dgm:pt modelId="{FAACA8E6-D215-447C-AF45-557B49974C74}" type="sibTrans" cxnId="{4B73CC38-80EB-48A4-A657-B7C6ED967FEF}">
      <dgm:prSet/>
      <dgm:spPr/>
      <dgm:t>
        <a:bodyPr/>
        <a:lstStyle/>
        <a:p>
          <a:endParaRPr lang="en-GB" sz="1400">
            <a:latin typeface="Brandon Grotesque Regular" panose="020B0503020203060202" pitchFamily="34" charset="0"/>
          </a:endParaRPr>
        </a:p>
      </dgm:t>
    </dgm:pt>
    <dgm:pt modelId="{492A614F-A1FE-4E33-9EF6-383280A03CD9}">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FR" sz="1400" dirty="0">
              <a:solidFill>
                <a:schemeClr val="tx1"/>
              </a:solidFill>
              <a:latin typeface="Brandon Grotesque Regular" panose="020B0503020203060202" pitchFamily="34" charset="0"/>
            </a:rPr>
            <a:t>Étapes</a:t>
          </a:r>
          <a:endParaRPr lang="en-GB" sz="1400" dirty="0">
            <a:solidFill>
              <a:schemeClr val="tx1"/>
            </a:solidFill>
            <a:latin typeface="Brandon Grotesque Regular" panose="020B0503020203060202" pitchFamily="34" charset="0"/>
          </a:endParaRPr>
        </a:p>
      </dgm:t>
    </dgm:pt>
    <dgm:pt modelId="{8D4BC26A-E98C-429F-8FFE-48392F80EA8D}" type="parTrans" cxnId="{BD562B32-0002-46C0-8A7F-DB69DACDDF30}">
      <dgm:prSet/>
      <dgm:spPr/>
      <dgm:t>
        <a:bodyPr/>
        <a:lstStyle/>
        <a:p>
          <a:endParaRPr lang="en-GB" sz="1400">
            <a:latin typeface="Brandon Grotesque Regular" panose="020B0503020203060202" pitchFamily="34" charset="0"/>
          </a:endParaRPr>
        </a:p>
      </dgm:t>
    </dgm:pt>
    <dgm:pt modelId="{530BBF2E-DF76-45F5-AB65-2DC11581D64C}" type="sibTrans" cxnId="{BD562B32-0002-46C0-8A7F-DB69DACDDF30}">
      <dgm:prSet/>
      <dgm:spPr/>
      <dgm:t>
        <a:bodyPr/>
        <a:lstStyle/>
        <a:p>
          <a:endParaRPr lang="en-GB" sz="1400">
            <a:latin typeface="Brandon Grotesque Regular" panose="020B0503020203060202" pitchFamily="34" charset="0"/>
          </a:endParaRPr>
        </a:p>
      </dgm:t>
    </dgm:pt>
    <dgm:pt modelId="{46C97E9B-08F8-4534-9F3E-8E371A6CFE7B}">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buFont typeface="+mj-lt"/>
            <a:buAutoNum type="arabicPeriod"/>
          </a:pPr>
          <a:r>
            <a:rPr lang="fr-FR" sz="1400" dirty="0">
              <a:solidFill>
                <a:schemeClr val="tx1"/>
              </a:solidFill>
              <a:latin typeface="Brandon Grotesque Regular" panose="020B0503020203060202" pitchFamily="34" charset="0"/>
            </a:rPr>
            <a:t>Création de la transaction</a:t>
          </a:r>
          <a:endParaRPr lang="en-GB" sz="1400" dirty="0">
            <a:solidFill>
              <a:schemeClr val="tx1"/>
            </a:solidFill>
            <a:latin typeface="Brandon Grotesque Regular" panose="020B0503020203060202" pitchFamily="34" charset="0"/>
          </a:endParaRPr>
        </a:p>
      </dgm:t>
    </dgm:pt>
    <dgm:pt modelId="{4BF7FF01-F14A-47BB-B652-17B1471A7CE7}" type="parTrans" cxnId="{AD75AA6B-296A-4A56-974E-A95FA050FD41}">
      <dgm:prSet/>
      <dgm:spPr/>
      <dgm:t>
        <a:bodyPr/>
        <a:lstStyle/>
        <a:p>
          <a:endParaRPr lang="en-GB" sz="1400">
            <a:latin typeface="Brandon Grotesque Regular" panose="020B0503020203060202" pitchFamily="34" charset="0"/>
          </a:endParaRPr>
        </a:p>
      </dgm:t>
    </dgm:pt>
    <dgm:pt modelId="{1D6A559A-EAF9-4218-9235-8E15E751A7C8}" type="sibTrans" cxnId="{AD75AA6B-296A-4A56-974E-A95FA050FD41}">
      <dgm:prSet/>
      <dgm:spPr/>
      <dgm:t>
        <a:bodyPr/>
        <a:lstStyle/>
        <a:p>
          <a:endParaRPr lang="en-GB" sz="1400">
            <a:latin typeface="Brandon Grotesque Regular" panose="020B0503020203060202" pitchFamily="34" charset="0"/>
          </a:endParaRPr>
        </a:p>
      </dgm:t>
    </dgm:pt>
    <dgm:pt modelId="{519493A3-B570-4C9D-8E27-D76BF171EB6D}">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FR" sz="1400" dirty="0" err="1">
              <a:solidFill>
                <a:schemeClr val="tx1"/>
              </a:solidFill>
              <a:latin typeface="Brandon Grotesque Regular" panose="020B0503020203060202" pitchFamily="34" charset="0"/>
            </a:rPr>
            <a:t>Noeuds</a:t>
          </a:r>
          <a:endParaRPr lang="en-GB" sz="1400" dirty="0">
            <a:solidFill>
              <a:schemeClr val="tx1"/>
            </a:solidFill>
            <a:latin typeface="Brandon Grotesque Regular" panose="020B0503020203060202" pitchFamily="34" charset="0"/>
          </a:endParaRPr>
        </a:p>
      </dgm:t>
    </dgm:pt>
    <dgm:pt modelId="{F65B3A9E-B7A0-4D0D-A5A5-A05D94E428D4}" type="parTrans" cxnId="{C65A0E81-752A-4DDB-940F-0063B334300B}">
      <dgm:prSet/>
      <dgm:spPr/>
      <dgm:t>
        <a:bodyPr/>
        <a:lstStyle/>
        <a:p>
          <a:endParaRPr lang="en-GB" sz="1400">
            <a:latin typeface="Brandon Grotesque Regular" panose="020B0503020203060202" pitchFamily="34" charset="0"/>
          </a:endParaRPr>
        </a:p>
      </dgm:t>
    </dgm:pt>
    <dgm:pt modelId="{D6BFBF6B-233A-4B69-A5FB-C84E4568E4CB}" type="sibTrans" cxnId="{C65A0E81-752A-4DDB-940F-0063B334300B}">
      <dgm:prSet/>
      <dgm:spPr/>
      <dgm:t>
        <a:bodyPr/>
        <a:lstStyle/>
        <a:p>
          <a:endParaRPr lang="en-GB" sz="1400">
            <a:latin typeface="Brandon Grotesque Regular" panose="020B0503020203060202" pitchFamily="34" charset="0"/>
          </a:endParaRPr>
        </a:p>
      </dgm:t>
    </dgm:pt>
    <dgm:pt modelId="{75A10D81-87AB-4D2D-AAC6-7562D624D470}">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FR" sz="1400" dirty="0">
              <a:solidFill>
                <a:schemeClr val="tx1"/>
              </a:solidFill>
              <a:latin typeface="Brandon Grotesque Regular" panose="020B0503020203060202" pitchFamily="34" charset="0"/>
            </a:rPr>
            <a:t>Mineur</a:t>
          </a:r>
          <a:endParaRPr lang="en-GB" sz="1400" dirty="0">
            <a:solidFill>
              <a:schemeClr val="tx1"/>
            </a:solidFill>
            <a:latin typeface="Brandon Grotesque Regular" panose="020B0503020203060202" pitchFamily="34" charset="0"/>
          </a:endParaRPr>
        </a:p>
      </dgm:t>
    </dgm:pt>
    <dgm:pt modelId="{6003072F-7E24-466B-ADE4-79C045E243AA}" type="parTrans" cxnId="{DB158AB4-000E-452F-8C17-1ABB93B4E168}">
      <dgm:prSet/>
      <dgm:spPr/>
      <dgm:t>
        <a:bodyPr/>
        <a:lstStyle/>
        <a:p>
          <a:endParaRPr lang="en-GB" sz="1400">
            <a:latin typeface="Brandon Grotesque Regular" panose="020B0503020203060202" pitchFamily="34" charset="0"/>
          </a:endParaRPr>
        </a:p>
      </dgm:t>
    </dgm:pt>
    <dgm:pt modelId="{A328180C-975F-4231-BB30-9FE5FD03E38B}" type="sibTrans" cxnId="{DB158AB4-000E-452F-8C17-1ABB93B4E168}">
      <dgm:prSet/>
      <dgm:spPr/>
      <dgm:t>
        <a:bodyPr/>
        <a:lstStyle/>
        <a:p>
          <a:endParaRPr lang="en-GB" sz="1400">
            <a:latin typeface="Brandon Grotesque Regular" panose="020B0503020203060202" pitchFamily="34" charset="0"/>
          </a:endParaRPr>
        </a:p>
      </dgm:t>
    </dgm:pt>
    <dgm:pt modelId="{F9F293BA-FCB1-4E8B-A483-3DC0915903AF}">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endParaRPr lang="en-GB" sz="1400" dirty="0">
            <a:solidFill>
              <a:schemeClr val="tx1"/>
            </a:solidFill>
            <a:latin typeface="Brandon Grotesque Regular" panose="020B0503020203060202" pitchFamily="34" charset="0"/>
          </a:endParaRPr>
        </a:p>
      </dgm:t>
    </dgm:pt>
    <dgm:pt modelId="{D3D99F9F-363A-4D0C-AEB9-DC5B8B24F08E}" type="parTrans" cxnId="{C994744B-B320-4508-9A9C-5B422E0BDBBD}">
      <dgm:prSet/>
      <dgm:spPr/>
      <dgm:t>
        <a:bodyPr/>
        <a:lstStyle/>
        <a:p>
          <a:endParaRPr lang="en-GB" sz="1400">
            <a:latin typeface="Brandon Grotesque Regular" panose="020B0503020203060202" pitchFamily="34" charset="0"/>
          </a:endParaRPr>
        </a:p>
      </dgm:t>
    </dgm:pt>
    <dgm:pt modelId="{45797F78-0725-4022-9661-B0AC812F675A}" type="sibTrans" cxnId="{C994744B-B320-4508-9A9C-5B422E0BDBBD}">
      <dgm:prSet/>
      <dgm:spPr/>
      <dgm:t>
        <a:bodyPr/>
        <a:lstStyle/>
        <a:p>
          <a:endParaRPr lang="en-GB" sz="1400">
            <a:latin typeface="Brandon Grotesque Regular" panose="020B0503020203060202" pitchFamily="34" charset="0"/>
          </a:endParaRPr>
        </a:p>
      </dgm:t>
    </dgm:pt>
    <dgm:pt modelId="{E7B2386B-528E-4C2D-AB07-30C001AB88EE}">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GB" sz="1400" dirty="0">
              <a:solidFill>
                <a:schemeClr val="tx1"/>
              </a:solidFill>
              <a:latin typeface="Brandon Grotesque Regular" panose="020B0503020203060202" pitchFamily="34" charset="0"/>
            </a:rPr>
            <a:t>Monde </a:t>
          </a:r>
          <a:r>
            <a:rPr lang="en-GB" sz="1400" dirty="0" err="1">
              <a:solidFill>
                <a:schemeClr val="tx1"/>
              </a:solidFill>
              <a:latin typeface="Brandon Grotesque Regular" panose="020B0503020203060202" pitchFamily="34" charset="0"/>
            </a:rPr>
            <a:t>entier</a:t>
          </a:r>
          <a:endParaRPr lang="en-GB" sz="1400" dirty="0">
            <a:solidFill>
              <a:schemeClr val="tx1"/>
            </a:solidFill>
            <a:latin typeface="Brandon Grotesque Regular" panose="020B0503020203060202" pitchFamily="34" charset="0"/>
          </a:endParaRPr>
        </a:p>
      </dgm:t>
    </dgm:pt>
    <dgm:pt modelId="{1A6826E0-DE38-48B1-B79D-E850E5D54AF1}" type="parTrans" cxnId="{A8547260-A707-4A36-8953-2D0FD4441515}">
      <dgm:prSet/>
      <dgm:spPr/>
      <dgm:t>
        <a:bodyPr/>
        <a:lstStyle/>
        <a:p>
          <a:endParaRPr lang="en-GB" sz="1400">
            <a:latin typeface="Brandon Grotesque Regular" panose="020B0503020203060202" pitchFamily="34" charset="0"/>
          </a:endParaRPr>
        </a:p>
      </dgm:t>
    </dgm:pt>
    <dgm:pt modelId="{81851A19-0B5A-4D68-9FD8-853254102A50}" type="sibTrans" cxnId="{A8547260-A707-4A36-8953-2D0FD4441515}">
      <dgm:prSet/>
      <dgm:spPr/>
      <dgm:t>
        <a:bodyPr/>
        <a:lstStyle/>
        <a:p>
          <a:endParaRPr lang="en-GB" sz="1400">
            <a:latin typeface="Brandon Grotesque Regular" panose="020B0503020203060202" pitchFamily="34" charset="0"/>
          </a:endParaRPr>
        </a:p>
      </dgm:t>
    </dgm:pt>
    <dgm:pt modelId="{FC94258F-AFE1-4E77-990E-742E35714C2E}">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FR" sz="1400" dirty="0">
              <a:solidFill>
                <a:schemeClr val="tx1"/>
              </a:solidFill>
              <a:latin typeface="Brandon Grotesque Regular" panose="020B0503020203060202" pitchFamily="34" charset="0"/>
            </a:rPr>
            <a:t>Faible coût</a:t>
          </a:r>
          <a:endParaRPr lang="en-GB" sz="1400" dirty="0">
            <a:solidFill>
              <a:schemeClr val="tx1"/>
            </a:solidFill>
            <a:latin typeface="Brandon Grotesque Regular" panose="020B0503020203060202" pitchFamily="34" charset="0"/>
          </a:endParaRPr>
        </a:p>
      </dgm:t>
    </dgm:pt>
    <dgm:pt modelId="{58B24037-3CD6-44F6-B58B-5F97EB35DFA1}" type="parTrans" cxnId="{1AFA952C-AF3A-463F-A1D0-07B6B28FBCA0}">
      <dgm:prSet/>
      <dgm:spPr/>
      <dgm:t>
        <a:bodyPr/>
        <a:lstStyle/>
        <a:p>
          <a:endParaRPr lang="en-GB" sz="1400">
            <a:latin typeface="Brandon Grotesque Regular" panose="020B0503020203060202" pitchFamily="34" charset="0"/>
          </a:endParaRPr>
        </a:p>
      </dgm:t>
    </dgm:pt>
    <dgm:pt modelId="{D519FE72-9EAE-4CBC-B793-10C50B972910}" type="sibTrans" cxnId="{1AFA952C-AF3A-463F-A1D0-07B6B28FBCA0}">
      <dgm:prSet/>
      <dgm:spPr/>
      <dgm:t>
        <a:bodyPr/>
        <a:lstStyle/>
        <a:p>
          <a:endParaRPr lang="en-GB" sz="1400">
            <a:latin typeface="Brandon Grotesque Regular" panose="020B0503020203060202" pitchFamily="34" charset="0"/>
          </a:endParaRPr>
        </a:p>
      </dgm:t>
    </dgm:pt>
    <dgm:pt modelId="{BC07B403-E72C-4051-8CE3-F0E61BF80C03}">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FR" sz="1400" dirty="0">
              <a:solidFill>
                <a:schemeClr val="tx1"/>
              </a:solidFill>
              <a:latin typeface="Brandon Grotesque Regular" panose="020B0503020203060202" pitchFamily="34" charset="0"/>
            </a:rPr>
            <a:t>Besoins</a:t>
          </a:r>
          <a:endParaRPr lang="en-GB" sz="1400" dirty="0">
            <a:solidFill>
              <a:schemeClr val="tx1"/>
            </a:solidFill>
            <a:latin typeface="Brandon Grotesque Regular" panose="020B0503020203060202" pitchFamily="34" charset="0"/>
          </a:endParaRPr>
        </a:p>
      </dgm:t>
    </dgm:pt>
    <dgm:pt modelId="{CD5A4060-DE83-4BB9-8C42-98924BA6746E}" type="parTrans" cxnId="{F478008D-653D-40FB-A132-E165F8B883A9}">
      <dgm:prSet/>
      <dgm:spPr/>
      <dgm:t>
        <a:bodyPr/>
        <a:lstStyle/>
        <a:p>
          <a:endParaRPr lang="en-GB" sz="1400">
            <a:latin typeface="Brandon Grotesque Regular" panose="020B0503020203060202" pitchFamily="34" charset="0"/>
          </a:endParaRPr>
        </a:p>
      </dgm:t>
    </dgm:pt>
    <dgm:pt modelId="{58FE02D1-DA65-47A8-801E-F6FD8936C29F}" type="sibTrans" cxnId="{F478008D-653D-40FB-A132-E165F8B883A9}">
      <dgm:prSet/>
      <dgm:spPr/>
      <dgm:t>
        <a:bodyPr/>
        <a:lstStyle/>
        <a:p>
          <a:endParaRPr lang="en-GB" sz="1400">
            <a:latin typeface="Brandon Grotesque Regular" panose="020B0503020203060202" pitchFamily="34" charset="0"/>
          </a:endParaRPr>
        </a:p>
      </dgm:t>
    </dgm:pt>
    <dgm:pt modelId="{4A7697B2-D384-4DFA-9E90-399771A734FF}">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FR" sz="1400" dirty="0">
              <a:solidFill>
                <a:schemeClr val="tx1"/>
              </a:solidFill>
              <a:latin typeface="Brandon Grotesque Regular" panose="020B0503020203060202" pitchFamily="34" charset="0"/>
            </a:rPr>
            <a:t>Portefeuille BTC</a:t>
          </a:r>
          <a:endParaRPr lang="en-GB" sz="1400" dirty="0">
            <a:solidFill>
              <a:schemeClr val="tx1"/>
            </a:solidFill>
            <a:latin typeface="Brandon Grotesque Regular" panose="020B0503020203060202" pitchFamily="34" charset="0"/>
          </a:endParaRPr>
        </a:p>
      </dgm:t>
    </dgm:pt>
    <dgm:pt modelId="{9737A532-E522-4851-B2A5-2C38CEA49421}" type="parTrans" cxnId="{0DBCF3BF-22C0-4D6A-88A4-9EA3C1476EC1}">
      <dgm:prSet/>
      <dgm:spPr/>
      <dgm:t>
        <a:bodyPr/>
        <a:lstStyle/>
        <a:p>
          <a:endParaRPr lang="en-GB" sz="1400">
            <a:latin typeface="Brandon Grotesque Regular" panose="020B0503020203060202" pitchFamily="34" charset="0"/>
          </a:endParaRPr>
        </a:p>
      </dgm:t>
    </dgm:pt>
    <dgm:pt modelId="{1F23BE2F-21B6-4398-800D-2A4225549DDF}" type="sibTrans" cxnId="{0DBCF3BF-22C0-4D6A-88A4-9EA3C1476EC1}">
      <dgm:prSet/>
      <dgm:spPr/>
      <dgm:t>
        <a:bodyPr/>
        <a:lstStyle/>
        <a:p>
          <a:endParaRPr lang="en-GB" sz="1400">
            <a:latin typeface="Brandon Grotesque Regular" panose="020B0503020203060202" pitchFamily="34" charset="0"/>
          </a:endParaRPr>
        </a:p>
      </dgm:t>
    </dgm:pt>
    <dgm:pt modelId="{F9B62F83-3C65-4CED-BE6D-BAE24B653838}">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FR" sz="1400" dirty="0">
              <a:solidFill>
                <a:schemeClr val="tx1"/>
              </a:solidFill>
              <a:latin typeface="Brandon Grotesque Regular" panose="020B0503020203060202" pitchFamily="34" charset="0"/>
            </a:rPr>
            <a:t>Chaîne de communication (Internet, ondes radio )</a:t>
          </a:r>
          <a:endParaRPr lang="en-GB" sz="1400" dirty="0">
            <a:solidFill>
              <a:schemeClr val="tx1"/>
            </a:solidFill>
            <a:latin typeface="Brandon Grotesque Regular" panose="020B0503020203060202" pitchFamily="34" charset="0"/>
          </a:endParaRPr>
        </a:p>
      </dgm:t>
    </dgm:pt>
    <dgm:pt modelId="{429266B4-E533-4F62-BC9A-3A426DFCA7D6}" type="parTrans" cxnId="{6ADD875F-9EF6-49C7-AC68-F8750D935B41}">
      <dgm:prSet/>
      <dgm:spPr/>
      <dgm:t>
        <a:bodyPr/>
        <a:lstStyle/>
        <a:p>
          <a:endParaRPr lang="en-GB" sz="1400">
            <a:latin typeface="Brandon Grotesque Regular" panose="020B0503020203060202" pitchFamily="34" charset="0"/>
          </a:endParaRPr>
        </a:p>
      </dgm:t>
    </dgm:pt>
    <dgm:pt modelId="{26CA1448-9D6A-4838-B3CE-2379A6E151CD}" type="sibTrans" cxnId="{6ADD875F-9EF6-49C7-AC68-F8750D935B41}">
      <dgm:prSet/>
      <dgm:spPr/>
      <dgm:t>
        <a:bodyPr/>
        <a:lstStyle/>
        <a:p>
          <a:endParaRPr lang="en-GB" sz="1400">
            <a:latin typeface="Brandon Grotesque Regular" panose="020B0503020203060202" pitchFamily="34" charset="0"/>
          </a:endParaRPr>
        </a:p>
      </dgm:t>
    </dgm:pt>
    <dgm:pt modelId="{AE9FA0EA-76D2-4A05-9A63-C0ED5816519D}">
      <dgm:prSe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GB" sz="1400" dirty="0">
              <a:solidFill>
                <a:schemeClr val="tx1"/>
              </a:solidFill>
              <a:latin typeface="Brandon Grotesque Regular" panose="020B0503020203060202" pitchFamily="34" charset="0"/>
            </a:rPr>
            <a:t>Des bitcoins</a:t>
          </a:r>
        </a:p>
      </dgm:t>
    </dgm:pt>
    <dgm:pt modelId="{4DA9BA02-241F-4676-849F-9B0CE217615F}" type="parTrans" cxnId="{FD2987B6-8496-4B79-AF3D-7F09926127F3}">
      <dgm:prSet/>
      <dgm:spPr/>
      <dgm:t>
        <a:bodyPr/>
        <a:lstStyle/>
        <a:p>
          <a:endParaRPr lang="en-US"/>
        </a:p>
      </dgm:t>
    </dgm:pt>
    <dgm:pt modelId="{51299DEE-5584-405C-9A99-C01F1A77D28A}" type="sibTrans" cxnId="{FD2987B6-8496-4B79-AF3D-7F09926127F3}">
      <dgm:prSet/>
      <dgm:spPr/>
      <dgm:t>
        <a:bodyPr/>
        <a:lstStyle/>
        <a:p>
          <a:endParaRPr lang="en-US"/>
        </a:p>
      </dgm:t>
    </dgm:pt>
    <dgm:pt modelId="{937A0ACF-43D5-4A83-A0E0-23F503BD382D}">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FR" sz="1400" dirty="0">
              <a:solidFill>
                <a:schemeClr val="tx1"/>
              </a:solidFill>
              <a:latin typeface="Brandon Grotesque Regular" panose="020B0503020203060202" pitchFamily="34" charset="0"/>
            </a:rPr>
            <a:t>Pas de confiance</a:t>
          </a:r>
          <a:endParaRPr lang="en-GB" sz="1400" dirty="0">
            <a:solidFill>
              <a:schemeClr val="tx1"/>
            </a:solidFill>
            <a:latin typeface="Brandon Grotesque Regular" panose="020B0503020203060202" pitchFamily="34" charset="0"/>
          </a:endParaRPr>
        </a:p>
      </dgm:t>
    </dgm:pt>
    <dgm:pt modelId="{C9955CC6-281C-46FB-8A48-B084C179E411}" type="parTrans" cxnId="{8E0F5A9F-CA8C-4C46-8035-211EC9EADBC2}">
      <dgm:prSet/>
      <dgm:spPr/>
      <dgm:t>
        <a:bodyPr/>
        <a:lstStyle/>
        <a:p>
          <a:endParaRPr lang="fr-FR"/>
        </a:p>
      </dgm:t>
    </dgm:pt>
    <dgm:pt modelId="{4EB1E3D1-C541-40C7-937F-3E0339C7F139}" type="sibTrans" cxnId="{8E0F5A9F-CA8C-4C46-8035-211EC9EADBC2}">
      <dgm:prSet/>
      <dgm:spPr/>
      <dgm:t>
        <a:bodyPr/>
        <a:lstStyle/>
        <a:p>
          <a:endParaRPr lang="fr-FR"/>
        </a:p>
      </dgm:t>
    </dgm:pt>
    <dgm:pt modelId="{1F022167-7856-4CBD-91DE-4F572FC05141}">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fr-FR" sz="1400" dirty="0">
              <a:solidFill>
                <a:schemeClr val="tx1"/>
              </a:solidFill>
              <a:latin typeface="Brandon Grotesque Regular" panose="020B0503020203060202" pitchFamily="34" charset="0"/>
            </a:rPr>
            <a:t>Pair à pair</a:t>
          </a:r>
          <a:endParaRPr lang="en-GB" sz="1400" dirty="0">
            <a:solidFill>
              <a:schemeClr val="tx1"/>
            </a:solidFill>
            <a:latin typeface="Brandon Grotesque Regular" panose="020B0503020203060202" pitchFamily="34" charset="0"/>
          </a:endParaRPr>
        </a:p>
      </dgm:t>
    </dgm:pt>
    <dgm:pt modelId="{B3192A72-022A-4453-9C28-6E74718DE102}" type="parTrans" cxnId="{EDE82091-5765-4992-9D3D-496D704AF244}">
      <dgm:prSet/>
      <dgm:spPr/>
      <dgm:t>
        <a:bodyPr/>
        <a:lstStyle/>
        <a:p>
          <a:endParaRPr lang="en-US"/>
        </a:p>
      </dgm:t>
    </dgm:pt>
    <dgm:pt modelId="{FEFAD169-CAF4-4153-B901-8547C9295DDF}" type="sibTrans" cxnId="{EDE82091-5765-4992-9D3D-496D704AF244}">
      <dgm:prSet/>
      <dgm:spPr/>
      <dgm:t>
        <a:bodyPr/>
        <a:lstStyle/>
        <a:p>
          <a:endParaRPr lang="en-US"/>
        </a:p>
      </dgm:t>
    </dgm:pt>
    <dgm:pt modelId="{4F69F7C2-352E-4FDC-99C0-596095DE2ADD}">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buFont typeface="+mj-lt"/>
            <a:buAutoNum type="arabicPeriod"/>
          </a:pPr>
          <a:r>
            <a:rPr lang="fr-FR" sz="1400" dirty="0">
              <a:solidFill>
                <a:schemeClr val="tx1"/>
              </a:solidFill>
              <a:latin typeface="Brandon Grotesque Regular" panose="020B0503020203060202" pitchFamily="34" charset="0"/>
            </a:rPr>
            <a:t>Propagation</a:t>
          </a:r>
          <a:endParaRPr lang="en-GB" sz="1400" dirty="0">
            <a:solidFill>
              <a:schemeClr val="tx1"/>
            </a:solidFill>
            <a:latin typeface="Brandon Grotesque Regular" panose="020B0503020203060202" pitchFamily="34" charset="0"/>
          </a:endParaRPr>
        </a:p>
      </dgm:t>
    </dgm:pt>
    <dgm:pt modelId="{CCEB8493-FB97-4305-B084-485056EE8359}" type="parTrans" cxnId="{20DD2682-E014-46E4-A007-989DA41C3AB8}">
      <dgm:prSet/>
      <dgm:spPr/>
      <dgm:t>
        <a:bodyPr/>
        <a:lstStyle/>
        <a:p>
          <a:endParaRPr lang="en-US"/>
        </a:p>
      </dgm:t>
    </dgm:pt>
    <dgm:pt modelId="{F09BFC7D-7EFC-4606-A36A-55591E1310B7}" type="sibTrans" cxnId="{20DD2682-E014-46E4-A007-989DA41C3AB8}">
      <dgm:prSet/>
      <dgm:spPr/>
      <dgm:t>
        <a:bodyPr/>
        <a:lstStyle/>
        <a:p>
          <a:endParaRPr lang="en-US"/>
        </a:p>
      </dgm:t>
    </dgm:pt>
    <dgm:pt modelId="{BC0C3EA5-0B14-42AE-9D80-DF8BFCD05F07}">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buFont typeface="+mj-lt"/>
            <a:buAutoNum type="arabicPeriod"/>
          </a:pPr>
          <a:r>
            <a:rPr lang="fr-FR" sz="1400" dirty="0">
              <a:solidFill>
                <a:schemeClr val="tx1"/>
              </a:solidFill>
              <a:latin typeface="Brandon Grotesque Regular" panose="020B0503020203060202" pitchFamily="34" charset="0"/>
            </a:rPr>
            <a:t>Minage</a:t>
          </a:r>
          <a:endParaRPr lang="en-GB" sz="1400" dirty="0">
            <a:solidFill>
              <a:schemeClr val="tx1"/>
            </a:solidFill>
            <a:latin typeface="Brandon Grotesque Regular" panose="020B0503020203060202" pitchFamily="34" charset="0"/>
          </a:endParaRPr>
        </a:p>
      </dgm:t>
    </dgm:pt>
    <dgm:pt modelId="{E51067E3-2FD4-4A3F-957B-1080A04897E5}" type="parTrans" cxnId="{79813B5A-42D6-4D41-9976-4720AE7DDAF0}">
      <dgm:prSet/>
      <dgm:spPr/>
      <dgm:t>
        <a:bodyPr/>
        <a:lstStyle/>
        <a:p>
          <a:endParaRPr lang="en-US"/>
        </a:p>
      </dgm:t>
    </dgm:pt>
    <dgm:pt modelId="{7C412693-DD08-44C2-9A09-5BB64478016C}" type="sibTrans" cxnId="{79813B5A-42D6-4D41-9976-4720AE7DDAF0}">
      <dgm:prSet/>
      <dgm:spPr/>
      <dgm:t>
        <a:bodyPr/>
        <a:lstStyle/>
        <a:p>
          <a:endParaRPr lang="en-US"/>
        </a:p>
      </dgm:t>
    </dgm:pt>
    <dgm:pt modelId="{10CB2397-45C5-4240-BFAC-6B4B6FDA6A1E}">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pPr>
            <a:buFont typeface="+mj-lt"/>
            <a:buAutoNum type="arabicPeriod"/>
          </a:pPr>
          <a:r>
            <a:rPr lang="fr-FR" sz="1400" dirty="0">
              <a:solidFill>
                <a:schemeClr val="tx1"/>
              </a:solidFill>
              <a:latin typeface="Brandon Grotesque Regular" panose="020B0503020203060202" pitchFamily="34" charset="0"/>
            </a:rPr>
            <a:t>Propagation</a:t>
          </a:r>
          <a:endParaRPr lang="en-GB" sz="1400" dirty="0">
            <a:solidFill>
              <a:schemeClr val="tx1"/>
            </a:solidFill>
            <a:latin typeface="Brandon Grotesque Regular" panose="020B0503020203060202" pitchFamily="34" charset="0"/>
          </a:endParaRPr>
        </a:p>
      </dgm:t>
    </dgm:pt>
    <dgm:pt modelId="{D4C0966B-A191-4C51-B4D8-120782FAF9D5}" type="parTrans" cxnId="{7A590BA8-7860-4BF1-BC9C-FAE58E51F9A3}">
      <dgm:prSet/>
      <dgm:spPr/>
      <dgm:t>
        <a:bodyPr/>
        <a:lstStyle/>
        <a:p>
          <a:endParaRPr lang="en-US"/>
        </a:p>
      </dgm:t>
    </dgm:pt>
    <dgm:pt modelId="{7560A6F0-E6F7-4C6A-8975-63B1B0B92656}" type="sibTrans" cxnId="{7A590BA8-7860-4BF1-BC9C-FAE58E51F9A3}">
      <dgm:prSet/>
      <dgm:spPr/>
      <dgm:t>
        <a:bodyPr/>
        <a:lstStyle/>
        <a:p>
          <a:endParaRPr lang="en-US"/>
        </a:p>
      </dgm:t>
    </dgm:pt>
    <dgm:pt modelId="{7647E21F-654C-40EB-923C-971FE94ADA7C}" type="pres">
      <dgm:prSet presAssocID="{9EE81350-773E-443B-B78B-52BA0F28D483}" presName="Name0" presStyleCnt="0">
        <dgm:presLayoutVars>
          <dgm:dir/>
          <dgm:animLvl val="lvl"/>
          <dgm:resizeHandles val="exact"/>
        </dgm:presLayoutVars>
      </dgm:prSet>
      <dgm:spPr/>
    </dgm:pt>
    <dgm:pt modelId="{025A8939-8327-48E4-86B6-FAD4498FC2AB}" type="pres">
      <dgm:prSet presAssocID="{78252CBE-AA96-4A7F-9C36-68A2BFC6F4AD}" presName="composite" presStyleCnt="0"/>
      <dgm:spPr/>
    </dgm:pt>
    <dgm:pt modelId="{A9C046D1-0BD5-4098-A389-812109E1F181}" type="pres">
      <dgm:prSet presAssocID="{78252CBE-AA96-4A7F-9C36-68A2BFC6F4AD}" presName="parTx" presStyleLbl="alignNode1" presStyleIdx="0" presStyleCnt="4" custScaleY="47645" custLinFactNeighborY="-30201">
        <dgm:presLayoutVars>
          <dgm:chMax val="0"/>
          <dgm:chPref val="0"/>
          <dgm:bulletEnabled val="1"/>
        </dgm:presLayoutVars>
      </dgm:prSet>
      <dgm:spPr/>
    </dgm:pt>
    <dgm:pt modelId="{8B73D976-0E57-4E8F-AE3E-F226A184D18B}" type="pres">
      <dgm:prSet presAssocID="{78252CBE-AA96-4A7F-9C36-68A2BFC6F4AD}" presName="desTx" presStyleLbl="alignAccFollowNode1" presStyleIdx="0" presStyleCnt="4">
        <dgm:presLayoutVars>
          <dgm:bulletEnabled val="1"/>
        </dgm:presLayoutVars>
      </dgm:prSet>
      <dgm:spPr/>
    </dgm:pt>
    <dgm:pt modelId="{20FEFE9D-8378-4524-BBB1-CC7FB6EED374}" type="pres">
      <dgm:prSet presAssocID="{2FB81317-6A21-4B64-B331-73A8A442D161}" presName="space" presStyleCnt="0"/>
      <dgm:spPr/>
    </dgm:pt>
    <dgm:pt modelId="{7D378371-D7A2-4D0A-B25B-5E4F70B68FD6}" type="pres">
      <dgm:prSet presAssocID="{FDEC9D4E-F715-42A9-9EF2-D2624AC73CB1}" presName="composite" presStyleCnt="0"/>
      <dgm:spPr/>
    </dgm:pt>
    <dgm:pt modelId="{13FBAC22-D92D-40F7-A670-ADC7A60A1D6B}" type="pres">
      <dgm:prSet presAssocID="{FDEC9D4E-F715-42A9-9EF2-D2624AC73CB1}" presName="parTx" presStyleLbl="alignNode1" presStyleIdx="1" presStyleCnt="4" custScaleY="47645" custLinFactNeighborY="-30201">
        <dgm:presLayoutVars>
          <dgm:chMax val="0"/>
          <dgm:chPref val="0"/>
          <dgm:bulletEnabled val="1"/>
        </dgm:presLayoutVars>
      </dgm:prSet>
      <dgm:spPr/>
    </dgm:pt>
    <dgm:pt modelId="{77ACCAF8-0A34-4A7A-B645-002EB9DA4320}" type="pres">
      <dgm:prSet presAssocID="{FDEC9D4E-F715-42A9-9EF2-D2624AC73CB1}" presName="desTx" presStyleLbl="alignAccFollowNode1" presStyleIdx="1" presStyleCnt="4" custScaleX="100089" custScaleY="101048">
        <dgm:presLayoutVars>
          <dgm:bulletEnabled val="1"/>
        </dgm:presLayoutVars>
      </dgm:prSet>
      <dgm:spPr/>
    </dgm:pt>
    <dgm:pt modelId="{E3346667-E3B5-4378-B03B-BEA50F608620}" type="pres">
      <dgm:prSet presAssocID="{E5561702-29F6-4D47-B521-D1CAD1CAA3AC}" presName="space" presStyleCnt="0"/>
      <dgm:spPr/>
    </dgm:pt>
    <dgm:pt modelId="{04200391-8443-4952-A512-9F0EDC8D0EC1}" type="pres">
      <dgm:prSet presAssocID="{492A614F-A1FE-4E33-9EF6-383280A03CD9}" presName="composite" presStyleCnt="0"/>
      <dgm:spPr/>
    </dgm:pt>
    <dgm:pt modelId="{5185F79C-32CE-4451-857B-581C9A9B31FE}" type="pres">
      <dgm:prSet presAssocID="{492A614F-A1FE-4E33-9EF6-383280A03CD9}" presName="parTx" presStyleLbl="alignNode1" presStyleIdx="2" presStyleCnt="4" custScaleY="47645" custLinFactNeighborY="-30201">
        <dgm:presLayoutVars>
          <dgm:chMax val="0"/>
          <dgm:chPref val="0"/>
          <dgm:bulletEnabled val="1"/>
        </dgm:presLayoutVars>
      </dgm:prSet>
      <dgm:spPr/>
    </dgm:pt>
    <dgm:pt modelId="{96EDAF70-B4A7-437F-B395-E500B8165BE1}" type="pres">
      <dgm:prSet presAssocID="{492A614F-A1FE-4E33-9EF6-383280A03CD9}" presName="desTx" presStyleLbl="alignAccFollowNode1" presStyleIdx="2" presStyleCnt="4" custScaleX="101081" custScaleY="100407">
        <dgm:presLayoutVars>
          <dgm:bulletEnabled val="1"/>
        </dgm:presLayoutVars>
      </dgm:prSet>
      <dgm:spPr/>
    </dgm:pt>
    <dgm:pt modelId="{F4E64DE6-C308-4A72-82D2-7B99C08AB775}" type="pres">
      <dgm:prSet presAssocID="{530BBF2E-DF76-45F5-AB65-2DC11581D64C}" presName="space" presStyleCnt="0"/>
      <dgm:spPr/>
    </dgm:pt>
    <dgm:pt modelId="{24B8ACF2-1C12-4020-BA49-18665C5FEB8C}" type="pres">
      <dgm:prSet presAssocID="{BC07B403-E72C-4051-8CE3-F0E61BF80C03}" presName="composite" presStyleCnt="0"/>
      <dgm:spPr/>
    </dgm:pt>
    <dgm:pt modelId="{0A7730DB-0272-490E-8638-13C284FBDDF0}" type="pres">
      <dgm:prSet presAssocID="{BC07B403-E72C-4051-8CE3-F0E61BF80C03}" presName="parTx" presStyleLbl="alignNode1" presStyleIdx="3" presStyleCnt="4" custScaleY="47645" custLinFactY="-400000" custLinFactNeighborX="175" custLinFactNeighborY="-418745">
        <dgm:presLayoutVars>
          <dgm:chMax val="0"/>
          <dgm:chPref val="0"/>
          <dgm:bulletEnabled val="1"/>
        </dgm:presLayoutVars>
      </dgm:prSet>
      <dgm:spPr/>
    </dgm:pt>
    <dgm:pt modelId="{BB71BB39-2EB8-4A4E-B58F-4DED4C147702}" type="pres">
      <dgm:prSet presAssocID="{BC07B403-E72C-4051-8CE3-F0E61BF80C03}" presName="desTx" presStyleLbl="alignAccFollowNode1" presStyleIdx="3" presStyleCnt="4" custLinFactNeighborX="3508" custLinFactNeighborY="-2272">
        <dgm:presLayoutVars>
          <dgm:bulletEnabled val="1"/>
        </dgm:presLayoutVars>
      </dgm:prSet>
      <dgm:spPr/>
    </dgm:pt>
  </dgm:ptLst>
  <dgm:cxnLst>
    <dgm:cxn modelId="{0057CC00-850E-4DEA-95CF-785003288DC9}" type="presOf" srcId="{E7B2386B-528E-4C2D-AB07-30C001AB88EE}" destId="{77ACCAF8-0A34-4A7A-B645-002EB9DA4320}" srcOrd="0" destOrd="1" presId="urn:microsoft.com/office/officeart/2005/8/layout/hList1"/>
    <dgm:cxn modelId="{06A30507-00D6-4214-8762-E5FBC885F590}" type="presOf" srcId="{78252CBE-AA96-4A7F-9C36-68A2BFC6F4AD}" destId="{A9C046D1-0BD5-4098-A389-812109E1F181}" srcOrd="0" destOrd="0" presId="urn:microsoft.com/office/officeart/2005/8/layout/hList1"/>
    <dgm:cxn modelId="{EE6E0C0A-5C6D-45C0-AB89-5794B1EFDA53}" srcId="{9EE81350-773E-443B-B78B-52BA0F28D483}" destId="{FDEC9D4E-F715-42A9-9EF2-D2624AC73CB1}" srcOrd="1" destOrd="0" parTransId="{2760ED1E-6A7B-4D4E-8C62-1598996D7540}" sibTransId="{E5561702-29F6-4D47-B521-D1CAD1CAA3AC}"/>
    <dgm:cxn modelId="{3127290E-22F5-4BDC-9419-52209FFBB198}" type="presOf" srcId="{AE9FA0EA-76D2-4A05-9A63-C0ED5816519D}" destId="{BB71BB39-2EB8-4A4E-B58F-4DED4C147702}" srcOrd="0" destOrd="2" presId="urn:microsoft.com/office/officeart/2005/8/layout/hList1"/>
    <dgm:cxn modelId="{1762DF15-E14B-4B93-A03D-BEC62BF3A95F}" type="presOf" srcId="{492A614F-A1FE-4E33-9EF6-383280A03CD9}" destId="{5185F79C-32CE-4451-857B-581C9A9B31FE}" srcOrd="0" destOrd="0" presId="urn:microsoft.com/office/officeart/2005/8/layout/hList1"/>
    <dgm:cxn modelId="{EBCD7618-5DD3-4B0C-8CDA-479E5C562E45}" type="presOf" srcId="{9EE81350-773E-443B-B78B-52BA0F28D483}" destId="{7647E21F-654C-40EB-923C-971FE94ADA7C}" srcOrd="0" destOrd="0" presId="urn:microsoft.com/office/officeart/2005/8/layout/hList1"/>
    <dgm:cxn modelId="{9375001B-BEA1-4FBC-A531-79E3430FAC70}" srcId="{9EE81350-773E-443B-B78B-52BA0F28D483}" destId="{78252CBE-AA96-4A7F-9C36-68A2BFC6F4AD}" srcOrd="0" destOrd="0" parTransId="{411145B6-5146-46B4-B14A-E76422E7E36E}" sibTransId="{2FB81317-6A21-4B64-B331-73A8A442D161}"/>
    <dgm:cxn modelId="{6C83FA1F-578A-4850-A0DB-E7F32CA55B8A}" type="presOf" srcId="{FC94258F-AFE1-4E77-990E-742E35714C2E}" destId="{77ACCAF8-0A34-4A7A-B645-002EB9DA4320}" srcOrd="0" destOrd="5" presId="urn:microsoft.com/office/officeart/2005/8/layout/hList1"/>
    <dgm:cxn modelId="{1AFA952C-AF3A-463F-A1D0-07B6B28FBCA0}" srcId="{FDEC9D4E-F715-42A9-9EF2-D2624AC73CB1}" destId="{FC94258F-AFE1-4E77-990E-742E35714C2E}" srcOrd="5" destOrd="0" parTransId="{58B24037-3CD6-44F6-B58B-5F97EB35DFA1}" sibTransId="{D519FE72-9EAE-4CBC-B793-10C50B972910}"/>
    <dgm:cxn modelId="{7AC56E30-F7B0-46C9-931F-72DC01848DF6}" srcId="{78252CBE-AA96-4A7F-9C36-68A2BFC6F4AD}" destId="{FA5F8C99-97F8-46F9-8708-DFA40DC186EE}" srcOrd="0" destOrd="0" parTransId="{BB96FD5C-BF2B-42F5-8A22-70B9675021E9}" sibTransId="{36BE1C3E-255D-4D7C-92C6-A05409300734}"/>
    <dgm:cxn modelId="{F34FD730-3CAE-4DF9-AE8F-6F1C69E9E1B8}" type="presOf" srcId="{FA425908-54DF-4D5E-AB7A-09D6504C904C}" destId="{77ACCAF8-0A34-4A7A-B645-002EB9DA4320}" srcOrd="0" destOrd="4" presId="urn:microsoft.com/office/officeart/2005/8/layout/hList1"/>
    <dgm:cxn modelId="{BD562B32-0002-46C0-8A7F-DB69DACDDF30}" srcId="{9EE81350-773E-443B-B78B-52BA0F28D483}" destId="{492A614F-A1FE-4E33-9EF6-383280A03CD9}" srcOrd="2" destOrd="0" parTransId="{8D4BC26A-E98C-429F-8FFE-48392F80EA8D}" sibTransId="{530BBF2E-DF76-45F5-AB65-2DC11581D64C}"/>
    <dgm:cxn modelId="{43024B34-3EFC-448D-A26D-69AF1D557F00}" type="presOf" srcId="{10CB2397-45C5-4240-BFAC-6B4B6FDA6A1E}" destId="{96EDAF70-B4A7-437F-B395-E500B8165BE1}" srcOrd="0" destOrd="3" presId="urn:microsoft.com/office/officeart/2005/8/layout/hList1"/>
    <dgm:cxn modelId="{4B73CC38-80EB-48A4-A657-B7C6ED967FEF}" srcId="{FDEC9D4E-F715-42A9-9EF2-D2624AC73CB1}" destId="{FA425908-54DF-4D5E-AB7A-09D6504C904C}" srcOrd="4" destOrd="0" parTransId="{C48F3C25-C916-4E05-9B27-3A6392BFD930}" sibTransId="{FAACA8E6-D215-447C-AF45-557B49974C74}"/>
    <dgm:cxn modelId="{6ADD875F-9EF6-49C7-AC68-F8750D935B41}" srcId="{BC07B403-E72C-4051-8CE3-F0E61BF80C03}" destId="{F9B62F83-3C65-4CED-BE6D-BAE24B653838}" srcOrd="1" destOrd="0" parTransId="{429266B4-E533-4F62-BC9A-3A426DFCA7D6}" sibTransId="{26CA1448-9D6A-4838-B3CE-2379A6E151CD}"/>
    <dgm:cxn modelId="{A8547260-A707-4A36-8953-2D0FD4441515}" srcId="{FDEC9D4E-F715-42A9-9EF2-D2624AC73CB1}" destId="{E7B2386B-528E-4C2D-AB07-30C001AB88EE}" srcOrd="1" destOrd="0" parTransId="{1A6826E0-DE38-48B1-B79D-E850E5D54AF1}" sibTransId="{81851A19-0B5A-4D68-9FD8-853254102A50}"/>
    <dgm:cxn modelId="{19090046-5D19-4919-9CB4-A41330A1C833}" type="presOf" srcId="{EE2AF144-A9C8-4126-BE44-E54F14334F25}" destId="{77ACCAF8-0A34-4A7A-B645-002EB9DA4320}" srcOrd="0" destOrd="0" presId="urn:microsoft.com/office/officeart/2005/8/layout/hList1"/>
    <dgm:cxn modelId="{C994744B-B320-4508-9A9C-5B422E0BDBBD}" srcId="{78252CBE-AA96-4A7F-9C36-68A2BFC6F4AD}" destId="{F9F293BA-FCB1-4E8B-A483-3DC0915903AF}" srcOrd="3" destOrd="0" parTransId="{D3D99F9F-363A-4D0C-AEB9-DC5B8B24F08E}" sibTransId="{45797F78-0725-4022-9661-B0AC812F675A}"/>
    <dgm:cxn modelId="{AD75AA6B-296A-4A56-974E-A95FA050FD41}" srcId="{492A614F-A1FE-4E33-9EF6-383280A03CD9}" destId="{46C97E9B-08F8-4534-9F3E-8E371A6CFE7B}" srcOrd="0" destOrd="0" parTransId="{4BF7FF01-F14A-47BB-B652-17B1471A7CE7}" sibTransId="{1D6A559A-EAF9-4218-9235-8E15E751A7C8}"/>
    <dgm:cxn modelId="{0F64E76E-3016-4EF4-9049-06668E91420A}" type="presOf" srcId="{1F022167-7856-4CBD-91DE-4F572FC05141}" destId="{77ACCAF8-0A34-4A7A-B645-002EB9DA4320}" srcOrd="0" destOrd="3" presId="urn:microsoft.com/office/officeart/2005/8/layout/hList1"/>
    <dgm:cxn modelId="{3D048470-6219-42D3-80D1-F1C680E48325}" type="presOf" srcId="{F9F293BA-FCB1-4E8B-A483-3DC0915903AF}" destId="{8B73D976-0E57-4E8F-AE3E-F226A184D18B}" srcOrd="0" destOrd="3" presId="urn:microsoft.com/office/officeart/2005/8/layout/hList1"/>
    <dgm:cxn modelId="{1FE19879-B6AA-461E-9E18-A75F073C8CE5}" type="presOf" srcId="{BC0C3EA5-0B14-42AE-9D80-DF8BFCD05F07}" destId="{96EDAF70-B4A7-437F-B395-E500B8165BE1}" srcOrd="0" destOrd="2" presId="urn:microsoft.com/office/officeart/2005/8/layout/hList1"/>
    <dgm:cxn modelId="{79813B5A-42D6-4D41-9976-4720AE7DDAF0}" srcId="{492A614F-A1FE-4E33-9EF6-383280A03CD9}" destId="{BC0C3EA5-0B14-42AE-9D80-DF8BFCD05F07}" srcOrd="2" destOrd="0" parTransId="{E51067E3-2FD4-4A3F-957B-1080A04897E5}" sibTransId="{7C412693-DD08-44C2-9A09-5BB64478016C}"/>
    <dgm:cxn modelId="{C65A0E81-752A-4DDB-940F-0063B334300B}" srcId="{78252CBE-AA96-4A7F-9C36-68A2BFC6F4AD}" destId="{519493A3-B570-4C9D-8E27-D76BF171EB6D}" srcOrd="1" destOrd="0" parTransId="{F65B3A9E-B7A0-4D0D-A5A5-A05D94E428D4}" sibTransId="{D6BFBF6B-233A-4B69-A5FB-C84E4568E4CB}"/>
    <dgm:cxn modelId="{20DD2682-E014-46E4-A007-989DA41C3AB8}" srcId="{492A614F-A1FE-4E33-9EF6-383280A03CD9}" destId="{4F69F7C2-352E-4FDC-99C0-596095DE2ADD}" srcOrd="1" destOrd="0" parTransId="{CCEB8493-FB97-4305-B084-485056EE8359}" sibTransId="{F09BFC7D-7EFC-4606-A36A-55591E1310B7}"/>
    <dgm:cxn modelId="{7EFF7E85-8603-4F79-82AD-3CED2FE34043}" type="presOf" srcId="{519493A3-B570-4C9D-8E27-D76BF171EB6D}" destId="{8B73D976-0E57-4E8F-AE3E-F226A184D18B}" srcOrd="0" destOrd="1" presId="urn:microsoft.com/office/officeart/2005/8/layout/hList1"/>
    <dgm:cxn modelId="{F478008D-653D-40FB-A132-E165F8B883A9}" srcId="{9EE81350-773E-443B-B78B-52BA0F28D483}" destId="{BC07B403-E72C-4051-8CE3-F0E61BF80C03}" srcOrd="3" destOrd="0" parTransId="{CD5A4060-DE83-4BB9-8C42-98924BA6746E}" sibTransId="{58FE02D1-DA65-47A8-801E-F6FD8936C29F}"/>
    <dgm:cxn modelId="{EDE82091-5765-4992-9D3D-496D704AF244}" srcId="{FDEC9D4E-F715-42A9-9EF2-D2624AC73CB1}" destId="{1F022167-7856-4CBD-91DE-4F572FC05141}" srcOrd="3" destOrd="0" parTransId="{B3192A72-022A-4453-9C28-6E74718DE102}" sibTransId="{FEFAD169-CAF4-4153-B901-8547C9295DDF}"/>
    <dgm:cxn modelId="{8E0F5A9F-CA8C-4C46-8035-211EC9EADBC2}" srcId="{FDEC9D4E-F715-42A9-9EF2-D2624AC73CB1}" destId="{937A0ACF-43D5-4A83-A0E0-23F503BD382D}" srcOrd="2" destOrd="0" parTransId="{C9955CC6-281C-46FB-8A48-B084C179E411}" sibTransId="{4EB1E3D1-C541-40C7-937F-3E0339C7F139}"/>
    <dgm:cxn modelId="{5EBFA4A2-2EF0-433F-A086-616BAF254D6A}" type="presOf" srcId="{75A10D81-87AB-4D2D-AAC6-7562D624D470}" destId="{8B73D976-0E57-4E8F-AE3E-F226A184D18B}" srcOrd="0" destOrd="2" presId="urn:microsoft.com/office/officeart/2005/8/layout/hList1"/>
    <dgm:cxn modelId="{56348DA6-3CA7-4CAD-B71B-F9BCD67F654C}" type="presOf" srcId="{FA5F8C99-97F8-46F9-8708-DFA40DC186EE}" destId="{8B73D976-0E57-4E8F-AE3E-F226A184D18B}" srcOrd="0" destOrd="0" presId="urn:microsoft.com/office/officeart/2005/8/layout/hList1"/>
    <dgm:cxn modelId="{7A590BA8-7860-4BF1-BC9C-FAE58E51F9A3}" srcId="{492A614F-A1FE-4E33-9EF6-383280A03CD9}" destId="{10CB2397-45C5-4240-BFAC-6B4B6FDA6A1E}" srcOrd="3" destOrd="0" parTransId="{D4C0966B-A191-4C51-B4D8-120782FAF9D5}" sibTransId="{7560A6F0-E6F7-4C6A-8975-63B1B0B92656}"/>
    <dgm:cxn modelId="{71A634AF-7123-4276-9233-2984594A0E74}" type="presOf" srcId="{46C97E9B-08F8-4534-9F3E-8E371A6CFE7B}" destId="{96EDAF70-B4A7-437F-B395-E500B8165BE1}" srcOrd="0" destOrd="0" presId="urn:microsoft.com/office/officeart/2005/8/layout/hList1"/>
    <dgm:cxn modelId="{C22CE6B0-A11D-4EB4-AA05-E326B49CC509}" type="presOf" srcId="{937A0ACF-43D5-4A83-A0E0-23F503BD382D}" destId="{77ACCAF8-0A34-4A7A-B645-002EB9DA4320}" srcOrd="0" destOrd="2" presId="urn:microsoft.com/office/officeart/2005/8/layout/hList1"/>
    <dgm:cxn modelId="{DB158AB4-000E-452F-8C17-1ABB93B4E168}" srcId="{78252CBE-AA96-4A7F-9C36-68A2BFC6F4AD}" destId="{75A10D81-87AB-4D2D-AAC6-7562D624D470}" srcOrd="2" destOrd="0" parTransId="{6003072F-7E24-466B-ADE4-79C045E243AA}" sibTransId="{A328180C-975F-4231-BB30-9FE5FD03E38B}"/>
    <dgm:cxn modelId="{FD2987B6-8496-4B79-AF3D-7F09926127F3}" srcId="{BC07B403-E72C-4051-8CE3-F0E61BF80C03}" destId="{AE9FA0EA-76D2-4A05-9A63-C0ED5816519D}" srcOrd="2" destOrd="0" parTransId="{4DA9BA02-241F-4676-849F-9B0CE217615F}" sibTransId="{51299DEE-5584-405C-9A99-C01F1A77D28A}"/>
    <dgm:cxn modelId="{3E0E36B8-0F9D-46D5-B7DF-669041DCD19A}" srcId="{FDEC9D4E-F715-42A9-9EF2-D2624AC73CB1}" destId="{EE2AF144-A9C8-4126-BE44-E54F14334F25}" srcOrd="0" destOrd="0" parTransId="{3D78F26F-D583-43D3-AD1D-165C20934D6E}" sibTransId="{E5B5B2DC-1AF4-4C1E-89A3-A5A8F780CBB2}"/>
    <dgm:cxn modelId="{0DBCF3BF-22C0-4D6A-88A4-9EA3C1476EC1}" srcId="{BC07B403-E72C-4051-8CE3-F0E61BF80C03}" destId="{4A7697B2-D384-4DFA-9E90-399771A734FF}" srcOrd="0" destOrd="0" parTransId="{9737A532-E522-4851-B2A5-2C38CEA49421}" sibTransId="{1F23BE2F-21B6-4398-800D-2A4225549DDF}"/>
    <dgm:cxn modelId="{CAFA1BC8-0B1E-44AF-880A-02EA73604D61}" type="presOf" srcId="{4F69F7C2-352E-4FDC-99C0-596095DE2ADD}" destId="{96EDAF70-B4A7-437F-B395-E500B8165BE1}" srcOrd="0" destOrd="1" presId="urn:microsoft.com/office/officeart/2005/8/layout/hList1"/>
    <dgm:cxn modelId="{5C23D3CC-93A3-4A58-9E92-19C60946C165}" type="presOf" srcId="{FDEC9D4E-F715-42A9-9EF2-D2624AC73CB1}" destId="{13FBAC22-D92D-40F7-A670-ADC7A60A1D6B}" srcOrd="0" destOrd="0" presId="urn:microsoft.com/office/officeart/2005/8/layout/hList1"/>
    <dgm:cxn modelId="{CDCDC2E4-CA7C-4DB2-AE3E-CC807B404679}" type="presOf" srcId="{F9B62F83-3C65-4CED-BE6D-BAE24B653838}" destId="{BB71BB39-2EB8-4A4E-B58F-4DED4C147702}" srcOrd="0" destOrd="1" presId="urn:microsoft.com/office/officeart/2005/8/layout/hList1"/>
    <dgm:cxn modelId="{59B875EB-C837-44F9-8A16-58C2D856AFA6}" type="presOf" srcId="{BC07B403-E72C-4051-8CE3-F0E61BF80C03}" destId="{0A7730DB-0272-490E-8638-13C284FBDDF0}" srcOrd="0" destOrd="0" presId="urn:microsoft.com/office/officeart/2005/8/layout/hList1"/>
    <dgm:cxn modelId="{77C651F1-A686-4621-9730-29BE86E8221C}" type="presOf" srcId="{4A7697B2-D384-4DFA-9E90-399771A734FF}" destId="{BB71BB39-2EB8-4A4E-B58F-4DED4C147702}" srcOrd="0" destOrd="0" presId="urn:microsoft.com/office/officeart/2005/8/layout/hList1"/>
    <dgm:cxn modelId="{30E9DA8D-3E14-4303-A34F-B4297DA959F9}" type="presParOf" srcId="{7647E21F-654C-40EB-923C-971FE94ADA7C}" destId="{025A8939-8327-48E4-86B6-FAD4498FC2AB}" srcOrd="0" destOrd="0" presId="urn:microsoft.com/office/officeart/2005/8/layout/hList1"/>
    <dgm:cxn modelId="{B6F6B80E-CFB2-4CB1-913F-7DF7888C87E8}" type="presParOf" srcId="{025A8939-8327-48E4-86B6-FAD4498FC2AB}" destId="{A9C046D1-0BD5-4098-A389-812109E1F181}" srcOrd="0" destOrd="0" presId="urn:microsoft.com/office/officeart/2005/8/layout/hList1"/>
    <dgm:cxn modelId="{4B47C5CE-6C24-4BE6-8F86-0741C6FEAFB0}" type="presParOf" srcId="{025A8939-8327-48E4-86B6-FAD4498FC2AB}" destId="{8B73D976-0E57-4E8F-AE3E-F226A184D18B}" srcOrd="1" destOrd="0" presId="urn:microsoft.com/office/officeart/2005/8/layout/hList1"/>
    <dgm:cxn modelId="{7A5694AB-70DB-44CB-9855-D89CEEFC247B}" type="presParOf" srcId="{7647E21F-654C-40EB-923C-971FE94ADA7C}" destId="{20FEFE9D-8378-4524-BBB1-CC7FB6EED374}" srcOrd="1" destOrd="0" presId="urn:microsoft.com/office/officeart/2005/8/layout/hList1"/>
    <dgm:cxn modelId="{CD939982-B315-4C0B-BF3B-22AF45642060}" type="presParOf" srcId="{7647E21F-654C-40EB-923C-971FE94ADA7C}" destId="{7D378371-D7A2-4D0A-B25B-5E4F70B68FD6}" srcOrd="2" destOrd="0" presId="urn:microsoft.com/office/officeart/2005/8/layout/hList1"/>
    <dgm:cxn modelId="{825FB74E-7522-4AAF-A4F1-DEAD20D20DC6}" type="presParOf" srcId="{7D378371-D7A2-4D0A-B25B-5E4F70B68FD6}" destId="{13FBAC22-D92D-40F7-A670-ADC7A60A1D6B}" srcOrd="0" destOrd="0" presId="urn:microsoft.com/office/officeart/2005/8/layout/hList1"/>
    <dgm:cxn modelId="{F36AAA2F-37F6-47F9-A5C8-A32917524FFE}" type="presParOf" srcId="{7D378371-D7A2-4D0A-B25B-5E4F70B68FD6}" destId="{77ACCAF8-0A34-4A7A-B645-002EB9DA4320}" srcOrd="1" destOrd="0" presId="urn:microsoft.com/office/officeart/2005/8/layout/hList1"/>
    <dgm:cxn modelId="{1D2603B8-4CCE-4E26-9C3F-55E45FB995BA}" type="presParOf" srcId="{7647E21F-654C-40EB-923C-971FE94ADA7C}" destId="{E3346667-E3B5-4378-B03B-BEA50F608620}" srcOrd="3" destOrd="0" presId="urn:microsoft.com/office/officeart/2005/8/layout/hList1"/>
    <dgm:cxn modelId="{D5B1CEAB-673B-4809-B6DF-9ACB96182646}" type="presParOf" srcId="{7647E21F-654C-40EB-923C-971FE94ADA7C}" destId="{04200391-8443-4952-A512-9F0EDC8D0EC1}" srcOrd="4" destOrd="0" presId="urn:microsoft.com/office/officeart/2005/8/layout/hList1"/>
    <dgm:cxn modelId="{7F32DB80-FC59-4F05-801A-B6180FD51460}" type="presParOf" srcId="{04200391-8443-4952-A512-9F0EDC8D0EC1}" destId="{5185F79C-32CE-4451-857B-581C9A9B31FE}" srcOrd="0" destOrd="0" presId="urn:microsoft.com/office/officeart/2005/8/layout/hList1"/>
    <dgm:cxn modelId="{3BE67C77-7800-493C-BD22-1E6834F7D057}" type="presParOf" srcId="{04200391-8443-4952-A512-9F0EDC8D0EC1}" destId="{96EDAF70-B4A7-437F-B395-E500B8165BE1}" srcOrd="1" destOrd="0" presId="urn:microsoft.com/office/officeart/2005/8/layout/hList1"/>
    <dgm:cxn modelId="{4680B198-B837-4BAC-A984-1F81A22BBEC0}" type="presParOf" srcId="{7647E21F-654C-40EB-923C-971FE94ADA7C}" destId="{F4E64DE6-C308-4A72-82D2-7B99C08AB775}" srcOrd="5" destOrd="0" presId="urn:microsoft.com/office/officeart/2005/8/layout/hList1"/>
    <dgm:cxn modelId="{E58199F3-255D-4A38-ACC9-1F2EA8E2A057}" type="presParOf" srcId="{7647E21F-654C-40EB-923C-971FE94ADA7C}" destId="{24B8ACF2-1C12-4020-BA49-18665C5FEB8C}" srcOrd="6" destOrd="0" presId="urn:microsoft.com/office/officeart/2005/8/layout/hList1"/>
    <dgm:cxn modelId="{211C4828-5B4D-4198-A7A0-615C7D278FEC}" type="presParOf" srcId="{24B8ACF2-1C12-4020-BA49-18665C5FEB8C}" destId="{0A7730DB-0272-490E-8638-13C284FBDDF0}" srcOrd="0" destOrd="0" presId="urn:microsoft.com/office/officeart/2005/8/layout/hList1"/>
    <dgm:cxn modelId="{A8B4F68A-F884-4B5C-9F49-DB9F7645B307}" type="presParOf" srcId="{24B8ACF2-1C12-4020-BA49-18665C5FEB8C}" destId="{BB71BB39-2EB8-4A4E-B58F-4DED4C147702}" srcOrd="1" destOrd="0" presId="urn:microsoft.com/office/officeart/2005/8/layout/hList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C046D1-0BD5-4098-A389-812109E1F181}">
      <dsp:nvSpPr>
        <dsp:cNvPr id="0" name=""/>
        <dsp:cNvSpPr/>
      </dsp:nvSpPr>
      <dsp:spPr>
        <a:xfrm>
          <a:off x="1268" y="0"/>
          <a:ext cx="2113592" cy="384209"/>
        </a:xfrm>
        <a:prstGeom prst="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latin typeface="Brandon Grotesque Regular" panose="020B0503020203060202" pitchFamily="34" charset="0"/>
            </a:rPr>
            <a:t>Acteurs</a:t>
          </a:r>
        </a:p>
      </dsp:txBody>
      <dsp:txXfrm>
        <a:off x="1268" y="0"/>
        <a:ext cx="2113592" cy="384209"/>
      </dsp:txXfrm>
    </dsp:sp>
    <dsp:sp modelId="{8B73D976-0E57-4E8F-AE3E-F226A184D18B}">
      <dsp:nvSpPr>
        <dsp:cNvPr id="0" name=""/>
        <dsp:cNvSpPr/>
      </dsp:nvSpPr>
      <dsp:spPr>
        <a:xfrm>
          <a:off x="1268" y="395855"/>
          <a:ext cx="2113592" cy="1804698"/>
        </a:xfrm>
        <a:prstGeom prst="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FR" sz="1400" kern="1200" dirty="0">
              <a:solidFill>
                <a:schemeClr val="tx1"/>
              </a:solidFill>
              <a:latin typeface="Brandon Grotesque Regular" panose="020B0503020203060202" pitchFamily="34" charset="0"/>
            </a:rPr>
            <a:t>Usagers</a:t>
          </a:r>
          <a:endParaRPr lang="en-GB" sz="1400" kern="1200" dirty="0">
            <a:solidFill>
              <a:schemeClr val="tx1"/>
            </a:solidFill>
            <a:latin typeface="Brandon Grotesque Regular" panose="020B0503020203060202" pitchFamily="34" charset="0"/>
          </a:endParaRPr>
        </a:p>
        <a:p>
          <a:pPr marL="114300" lvl="1" indent="-114300" algn="l" defTabSz="622300">
            <a:lnSpc>
              <a:spcPct val="90000"/>
            </a:lnSpc>
            <a:spcBef>
              <a:spcPct val="0"/>
            </a:spcBef>
            <a:spcAft>
              <a:spcPct val="15000"/>
            </a:spcAft>
            <a:buChar char="•"/>
          </a:pPr>
          <a:r>
            <a:rPr lang="fr-FR" sz="1400" kern="1200" dirty="0" err="1">
              <a:solidFill>
                <a:schemeClr val="tx1"/>
              </a:solidFill>
              <a:latin typeface="Brandon Grotesque Regular" panose="020B0503020203060202" pitchFamily="34" charset="0"/>
            </a:rPr>
            <a:t>Noeuds</a:t>
          </a:r>
          <a:endParaRPr lang="en-GB" sz="1400" kern="1200" dirty="0">
            <a:solidFill>
              <a:schemeClr val="tx1"/>
            </a:solidFill>
            <a:latin typeface="Brandon Grotesque Regular" panose="020B0503020203060202" pitchFamily="34" charset="0"/>
          </a:endParaRPr>
        </a:p>
        <a:p>
          <a:pPr marL="114300" lvl="1" indent="-114300" algn="l" defTabSz="622300">
            <a:lnSpc>
              <a:spcPct val="90000"/>
            </a:lnSpc>
            <a:spcBef>
              <a:spcPct val="0"/>
            </a:spcBef>
            <a:spcAft>
              <a:spcPct val="15000"/>
            </a:spcAft>
            <a:buChar char="•"/>
          </a:pPr>
          <a:r>
            <a:rPr lang="fr-FR" sz="1400" kern="1200" dirty="0">
              <a:solidFill>
                <a:schemeClr val="tx1"/>
              </a:solidFill>
              <a:latin typeface="Brandon Grotesque Regular" panose="020B0503020203060202" pitchFamily="34" charset="0"/>
            </a:rPr>
            <a:t>Mineur</a:t>
          </a:r>
          <a:endParaRPr lang="en-GB" sz="1400" kern="1200" dirty="0">
            <a:solidFill>
              <a:schemeClr val="tx1"/>
            </a:solidFill>
            <a:latin typeface="Brandon Grotesque Regular" panose="020B0503020203060202" pitchFamily="34" charset="0"/>
          </a:endParaRPr>
        </a:p>
        <a:p>
          <a:pPr marL="114300" lvl="1" indent="-114300" algn="l" defTabSz="622300">
            <a:lnSpc>
              <a:spcPct val="90000"/>
            </a:lnSpc>
            <a:spcBef>
              <a:spcPct val="0"/>
            </a:spcBef>
            <a:spcAft>
              <a:spcPct val="15000"/>
            </a:spcAft>
            <a:buChar char="•"/>
          </a:pPr>
          <a:endParaRPr lang="en-GB" sz="1400" kern="1200" dirty="0">
            <a:solidFill>
              <a:schemeClr val="tx1"/>
            </a:solidFill>
            <a:latin typeface="Brandon Grotesque Regular" panose="020B0503020203060202" pitchFamily="34" charset="0"/>
          </a:endParaRPr>
        </a:p>
      </dsp:txBody>
      <dsp:txXfrm>
        <a:off x="1268" y="395855"/>
        <a:ext cx="2113592" cy="1804698"/>
      </dsp:txXfrm>
    </dsp:sp>
    <dsp:sp modelId="{13FBAC22-D92D-40F7-A670-ADC7A60A1D6B}">
      <dsp:nvSpPr>
        <dsp:cNvPr id="0" name=""/>
        <dsp:cNvSpPr/>
      </dsp:nvSpPr>
      <dsp:spPr>
        <a:xfrm>
          <a:off x="2411705" y="0"/>
          <a:ext cx="2113592" cy="384209"/>
        </a:xfrm>
        <a:prstGeom prst="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kern="1200" noProof="0" dirty="0" err="1">
              <a:solidFill>
                <a:schemeClr val="tx1"/>
              </a:solidFill>
              <a:latin typeface="Brandon Grotesque Regular" panose="020B0503020203060202" pitchFamily="34" charset="0"/>
            </a:rPr>
            <a:t>Caractéristiques</a:t>
          </a:r>
          <a:endParaRPr lang="en-US" sz="1400" kern="1200" noProof="0" dirty="0">
            <a:solidFill>
              <a:schemeClr val="tx1"/>
            </a:solidFill>
            <a:latin typeface="Brandon Grotesque Regular" panose="020B0503020203060202" pitchFamily="34" charset="0"/>
          </a:endParaRPr>
        </a:p>
      </dsp:txBody>
      <dsp:txXfrm>
        <a:off x="2411705" y="0"/>
        <a:ext cx="2113592" cy="384209"/>
      </dsp:txXfrm>
    </dsp:sp>
    <dsp:sp modelId="{77ACCAF8-0A34-4A7A-B645-002EB9DA4320}">
      <dsp:nvSpPr>
        <dsp:cNvPr id="0" name=""/>
        <dsp:cNvSpPr/>
      </dsp:nvSpPr>
      <dsp:spPr>
        <a:xfrm>
          <a:off x="2410764" y="381670"/>
          <a:ext cx="2115474" cy="1823611"/>
        </a:xfrm>
        <a:prstGeom prst="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FR" sz="1400" kern="1200" dirty="0">
              <a:solidFill>
                <a:schemeClr val="tx1"/>
              </a:solidFill>
              <a:latin typeface="Brandon Grotesque Regular" panose="020B0503020203060202" pitchFamily="34" charset="0"/>
            </a:rPr>
            <a:t>10 min block</a:t>
          </a:r>
          <a:endParaRPr lang="en-GB" sz="1400" kern="1200" dirty="0">
            <a:solidFill>
              <a:schemeClr val="tx1"/>
            </a:solidFill>
            <a:latin typeface="Brandon Grotesque Regular" panose="020B0503020203060202" pitchFamily="34" charset="0"/>
          </a:endParaRPr>
        </a:p>
        <a:p>
          <a:pPr marL="114300" lvl="1" indent="-114300" algn="l" defTabSz="622300">
            <a:lnSpc>
              <a:spcPct val="90000"/>
            </a:lnSpc>
            <a:spcBef>
              <a:spcPct val="0"/>
            </a:spcBef>
            <a:spcAft>
              <a:spcPct val="15000"/>
            </a:spcAft>
            <a:buChar char="•"/>
          </a:pPr>
          <a:r>
            <a:rPr lang="en-GB" sz="1400" kern="1200" dirty="0">
              <a:solidFill>
                <a:schemeClr val="tx1"/>
              </a:solidFill>
              <a:latin typeface="Brandon Grotesque Regular" panose="020B0503020203060202" pitchFamily="34" charset="0"/>
            </a:rPr>
            <a:t>Monde </a:t>
          </a:r>
          <a:r>
            <a:rPr lang="en-GB" sz="1400" kern="1200" dirty="0" err="1">
              <a:solidFill>
                <a:schemeClr val="tx1"/>
              </a:solidFill>
              <a:latin typeface="Brandon Grotesque Regular" panose="020B0503020203060202" pitchFamily="34" charset="0"/>
            </a:rPr>
            <a:t>entier</a:t>
          </a:r>
          <a:endParaRPr lang="en-GB" sz="1400" kern="1200" dirty="0">
            <a:solidFill>
              <a:schemeClr val="tx1"/>
            </a:solidFill>
            <a:latin typeface="Brandon Grotesque Regular" panose="020B0503020203060202" pitchFamily="34" charset="0"/>
          </a:endParaRPr>
        </a:p>
        <a:p>
          <a:pPr marL="114300" lvl="1" indent="-114300" algn="l" defTabSz="622300">
            <a:lnSpc>
              <a:spcPct val="90000"/>
            </a:lnSpc>
            <a:spcBef>
              <a:spcPct val="0"/>
            </a:spcBef>
            <a:spcAft>
              <a:spcPct val="15000"/>
            </a:spcAft>
            <a:buChar char="•"/>
          </a:pPr>
          <a:r>
            <a:rPr lang="fr-FR" sz="1400" kern="1200" dirty="0">
              <a:solidFill>
                <a:schemeClr val="tx1"/>
              </a:solidFill>
              <a:latin typeface="Brandon Grotesque Regular" panose="020B0503020203060202" pitchFamily="34" charset="0"/>
            </a:rPr>
            <a:t>Pas de confiance</a:t>
          </a:r>
          <a:endParaRPr lang="en-GB" sz="1400" kern="1200" dirty="0">
            <a:solidFill>
              <a:schemeClr val="tx1"/>
            </a:solidFill>
            <a:latin typeface="Brandon Grotesque Regular" panose="020B0503020203060202" pitchFamily="34" charset="0"/>
          </a:endParaRPr>
        </a:p>
        <a:p>
          <a:pPr marL="114300" lvl="1" indent="-114300" algn="l" defTabSz="622300">
            <a:lnSpc>
              <a:spcPct val="90000"/>
            </a:lnSpc>
            <a:spcBef>
              <a:spcPct val="0"/>
            </a:spcBef>
            <a:spcAft>
              <a:spcPct val="15000"/>
            </a:spcAft>
            <a:buChar char="•"/>
          </a:pPr>
          <a:r>
            <a:rPr lang="fr-FR" sz="1400" kern="1200" dirty="0">
              <a:solidFill>
                <a:schemeClr val="tx1"/>
              </a:solidFill>
              <a:latin typeface="Brandon Grotesque Regular" panose="020B0503020203060202" pitchFamily="34" charset="0"/>
            </a:rPr>
            <a:t>Pair à pair</a:t>
          </a:r>
          <a:endParaRPr lang="en-GB" sz="1400" kern="1200" dirty="0">
            <a:solidFill>
              <a:schemeClr val="tx1"/>
            </a:solidFill>
            <a:latin typeface="Brandon Grotesque Regular" panose="020B0503020203060202" pitchFamily="34" charset="0"/>
          </a:endParaRPr>
        </a:p>
        <a:p>
          <a:pPr marL="114300" lvl="1" indent="-114300" algn="l" defTabSz="622300">
            <a:lnSpc>
              <a:spcPct val="90000"/>
            </a:lnSpc>
            <a:spcBef>
              <a:spcPct val="0"/>
            </a:spcBef>
            <a:spcAft>
              <a:spcPct val="15000"/>
            </a:spcAft>
            <a:buChar char="•"/>
          </a:pPr>
          <a:r>
            <a:rPr lang="fr-FR" sz="1400" kern="1200" dirty="0">
              <a:solidFill>
                <a:schemeClr val="tx1"/>
              </a:solidFill>
              <a:latin typeface="Brandon Grotesque Regular" panose="020B0503020203060202" pitchFamily="34" charset="0"/>
            </a:rPr>
            <a:t>Privé</a:t>
          </a:r>
          <a:endParaRPr lang="en-GB" sz="1400" kern="1200" dirty="0">
            <a:solidFill>
              <a:schemeClr val="tx1"/>
            </a:solidFill>
            <a:latin typeface="Brandon Grotesque Regular" panose="020B0503020203060202" pitchFamily="34" charset="0"/>
          </a:endParaRPr>
        </a:p>
        <a:p>
          <a:pPr marL="114300" lvl="1" indent="-114300" algn="l" defTabSz="622300">
            <a:lnSpc>
              <a:spcPct val="90000"/>
            </a:lnSpc>
            <a:spcBef>
              <a:spcPct val="0"/>
            </a:spcBef>
            <a:spcAft>
              <a:spcPct val="15000"/>
            </a:spcAft>
            <a:buChar char="•"/>
          </a:pPr>
          <a:r>
            <a:rPr lang="fr-FR" sz="1400" kern="1200" dirty="0">
              <a:solidFill>
                <a:schemeClr val="tx1"/>
              </a:solidFill>
              <a:latin typeface="Brandon Grotesque Regular" panose="020B0503020203060202" pitchFamily="34" charset="0"/>
            </a:rPr>
            <a:t>Faible coût</a:t>
          </a:r>
          <a:endParaRPr lang="en-GB" sz="1400" kern="1200" dirty="0">
            <a:solidFill>
              <a:schemeClr val="tx1"/>
            </a:solidFill>
            <a:latin typeface="Brandon Grotesque Regular" panose="020B0503020203060202" pitchFamily="34" charset="0"/>
          </a:endParaRPr>
        </a:p>
      </dsp:txBody>
      <dsp:txXfrm>
        <a:off x="2410764" y="381670"/>
        <a:ext cx="2115474" cy="1823611"/>
      </dsp:txXfrm>
    </dsp:sp>
    <dsp:sp modelId="{5185F79C-32CE-4451-857B-581C9A9B31FE}">
      <dsp:nvSpPr>
        <dsp:cNvPr id="0" name=""/>
        <dsp:cNvSpPr/>
      </dsp:nvSpPr>
      <dsp:spPr>
        <a:xfrm>
          <a:off x="4833565" y="0"/>
          <a:ext cx="2113592" cy="384209"/>
        </a:xfrm>
        <a:prstGeom prst="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latin typeface="Brandon Grotesque Regular" panose="020B0503020203060202" pitchFamily="34" charset="0"/>
            </a:rPr>
            <a:t>Étapes</a:t>
          </a:r>
          <a:endParaRPr lang="en-GB" sz="1400" kern="1200" dirty="0">
            <a:solidFill>
              <a:schemeClr val="tx1"/>
            </a:solidFill>
            <a:latin typeface="Brandon Grotesque Regular" panose="020B0503020203060202" pitchFamily="34" charset="0"/>
          </a:endParaRPr>
        </a:p>
      </dsp:txBody>
      <dsp:txXfrm>
        <a:off x="4833565" y="0"/>
        <a:ext cx="2113592" cy="384209"/>
      </dsp:txXfrm>
    </dsp:sp>
    <dsp:sp modelId="{96EDAF70-B4A7-437F-B395-E500B8165BE1}">
      <dsp:nvSpPr>
        <dsp:cNvPr id="0" name=""/>
        <dsp:cNvSpPr/>
      </dsp:nvSpPr>
      <dsp:spPr>
        <a:xfrm>
          <a:off x="4822141" y="390346"/>
          <a:ext cx="2136440" cy="1812043"/>
        </a:xfrm>
        <a:prstGeom prst="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Font typeface="+mj-lt"/>
            <a:buAutoNum type="arabicPeriod"/>
          </a:pPr>
          <a:r>
            <a:rPr lang="fr-FR" sz="1400" kern="1200" dirty="0">
              <a:solidFill>
                <a:schemeClr val="tx1"/>
              </a:solidFill>
              <a:latin typeface="Brandon Grotesque Regular" panose="020B0503020203060202" pitchFamily="34" charset="0"/>
            </a:rPr>
            <a:t>Création de la transaction</a:t>
          </a:r>
          <a:endParaRPr lang="en-GB" sz="1400" kern="1200" dirty="0">
            <a:solidFill>
              <a:schemeClr val="tx1"/>
            </a:solidFill>
            <a:latin typeface="Brandon Grotesque Regular" panose="020B0503020203060202" pitchFamily="34" charset="0"/>
          </a:endParaRPr>
        </a:p>
        <a:p>
          <a:pPr marL="114300" lvl="1" indent="-114300" algn="l" defTabSz="622300">
            <a:lnSpc>
              <a:spcPct val="90000"/>
            </a:lnSpc>
            <a:spcBef>
              <a:spcPct val="0"/>
            </a:spcBef>
            <a:spcAft>
              <a:spcPct val="15000"/>
            </a:spcAft>
            <a:buFont typeface="+mj-lt"/>
            <a:buAutoNum type="arabicPeriod"/>
          </a:pPr>
          <a:r>
            <a:rPr lang="fr-FR" sz="1400" kern="1200" dirty="0">
              <a:solidFill>
                <a:schemeClr val="tx1"/>
              </a:solidFill>
              <a:latin typeface="Brandon Grotesque Regular" panose="020B0503020203060202" pitchFamily="34" charset="0"/>
            </a:rPr>
            <a:t>Propagation</a:t>
          </a:r>
          <a:endParaRPr lang="en-GB" sz="1400" kern="1200" dirty="0">
            <a:solidFill>
              <a:schemeClr val="tx1"/>
            </a:solidFill>
            <a:latin typeface="Brandon Grotesque Regular" panose="020B0503020203060202" pitchFamily="34" charset="0"/>
          </a:endParaRPr>
        </a:p>
        <a:p>
          <a:pPr marL="114300" lvl="1" indent="-114300" algn="l" defTabSz="622300">
            <a:lnSpc>
              <a:spcPct val="90000"/>
            </a:lnSpc>
            <a:spcBef>
              <a:spcPct val="0"/>
            </a:spcBef>
            <a:spcAft>
              <a:spcPct val="15000"/>
            </a:spcAft>
            <a:buFont typeface="+mj-lt"/>
            <a:buAutoNum type="arabicPeriod"/>
          </a:pPr>
          <a:r>
            <a:rPr lang="fr-FR" sz="1400" kern="1200" dirty="0">
              <a:solidFill>
                <a:schemeClr val="tx1"/>
              </a:solidFill>
              <a:latin typeface="Brandon Grotesque Regular" panose="020B0503020203060202" pitchFamily="34" charset="0"/>
            </a:rPr>
            <a:t>Minage</a:t>
          </a:r>
          <a:endParaRPr lang="en-GB" sz="1400" kern="1200" dirty="0">
            <a:solidFill>
              <a:schemeClr val="tx1"/>
            </a:solidFill>
            <a:latin typeface="Brandon Grotesque Regular" panose="020B0503020203060202" pitchFamily="34" charset="0"/>
          </a:endParaRPr>
        </a:p>
        <a:p>
          <a:pPr marL="114300" lvl="1" indent="-114300" algn="l" defTabSz="622300">
            <a:lnSpc>
              <a:spcPct val="90000"/>
            </a:lnSpc>
            <a:spcBef>
              <a:spcPct val="0"/>
            </a:spcBef>
            <a:spcAft>
              <a:spcPct val="15000"/>
            </a:spcAft>
            <a:buFont typeface="+mj-lt"/>
            <a:buAutoNum type="arabicPeriod"/>
          </a:pPr>
          <a:r>
            <a:rPr lang="fr-FR" sz="1400" kern="1200" dirty="0">
              <a:solidFill>
                <a:schemeClr val="tx1"/>
              </a:solidFill>
              <a:latin typeface="Brandon Grotesque Regular" panose="020B0503020203060202" pitchFamily="34" charset="0"/>
            </a:rPr>
            <a:t>Propagation</a:t>
          </a:r>
          <a:endParaRPr lang="en-GB" sz="1400" kern="1200" dirty="0">
            <a:solidFill>
              <a:schemeClr val="tx1"/>
            </a:solidFill>
            <a:latin typeface="Brandon Grotesque Regular" panose="020B0503020203060202" pitchFamily="34" charset="0"/>
          </a:endParaRPr>
        </a:p>
      </dsp:txBody>
      <dsp:txXfrm>
        <a:off x="4822141" y="390346"/>
        <a:ext cx="2136440" cy="1812043"/>
      </dsp:txXfrm>
    </dsp:sp>
    <dsp:sp modelId="{0A7730DB-0272-490E-8638-13C284FBDDF0}">
      <dsp:nvSpPr>
        <dsp:cNvPr id="0" name=""/>
        <dsp:cNvSpPr/>
      </dsp:nvSpPr>
      <dsp:spPr>
        <a:xfrm>
          <a:off x="7255754" y="0"/>
          <a:ext cx="2113592" cy="384209"/>
        </a:xfrm>
        <a:prstGeom prst="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fr-FR" sz="1400" kern="1200" dirty="0">
              <a:solidFill>
                <a:schemeClr val="tx1"/>
              </a:solidFill>
              <a:latin typeface="Brandon Grotesque Regular" panose="020B0503020203060202" pitchFamily="34" charset="0"/>
            </a:rPr>
            <a:t>Besoins</a:t>
          </a:r>
          <a:endParaRPr lang="en-GB" sz="1400" kern="1200" dirty="0">
            <a:solidFill>
              <a:schemeClr val="tx1"/>
            </a:solidFill>
            <a:latin typeface="Brandon Grotesque Regular" panose="020B0503020203060202" pitchFamily="34" charset="0"/>
          </a:endParaRPr>
        </a:p>
      </dsp:txBody>
      <dsp:txXfrm>
        <a:off x="7255754" y="0"/>
        <a:ext cx="2113592" cy="384209"/>
      </dsp:txXfrm>
    </dsp:sp>
    <dsp:sp modelId="{BB71BB39-2EB8-4A4E-B58F-4DED4C147702}">
      <dsp:nvSpPr>
        <dsp:cNvPr id="0" name=""/>
        <dsp:cNvSpPr/>
      </dsp:nvSpPr>
      <dsp:spPr>
        <a:xfrm>
          <a:off x="7255754" y="354852"/>
          <a:ext cx="2113592" cy="1804698"/>
        </a:xfrm>
        <a:prstGeom prst="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fr-FR" sz="1400" kern="1200" dirty="0">
              <a:solidFill>
                <a:schemeClr val="tx1"/>
              </a:solidFill>
              <a:latin typeface="Brandon Grotesque Regular" panose="020B0503020203060202" pitchFamily="34" charset="0"/>
            </a:rPr>
            <a:t>Portefeuille BTC</a:t>
          </a:r>
          <a:endParaRPr lang="en-GB" sz="1400" kern="1200" dirty="0">
            <a:solidFill>
              <a:schemeClr val="tx1"/>
            </a:solidFill>
            <a:latin typeface="Brandon Grotesque Regular" panose="020B0503020203060202" pitchFamily="34" charset="0"/>
          </a:endParaRPr>
        </a:p>
        <a:p>
          <a:pPr marL="114300" lvl="1" indent="-114300" algn="l" defTabSz="622300">
            <a:lnSpc>
              <a:spcPct val="90000"/>
            </a:lnSpc>
            <a:spcBef>
              <a:spcPct val="0"/>
            </a:spcBef>
            <a:spcAft>
              <a:spcPct val="15000"/>
            </a:spcAft>
            <a:buChar char="•"/>
          </a:pPr>
          <a:r>
            <a:rPr lang="fr-FR" sz="1400" kern="1200" dirty="0">
              <a:solidFill>
                <a:schemeClr val="tx1"/>
              </a:solidFill>
              <a:latin typeface="Brandon Grotesque Regular" panose="020B0503020203060202" pitchFamily="34" charset="0"/>
            </a:rPr>
            <a:t>Chaîne de communication (Internet, ondes radio )</a:t>
          </a:r>
          <a:endParaRPr lang="en-GB" sz="1400" kern="1200" dirty="0">
            <a:solidFill>
              <a:schemeClr val="tx1"/>
            </a:solidFill>
            <a:latin typeface="Brandon Grotesque Regular" panose="020B0503020203060202" pitchFamily="34" charset="0"/>
          </a:endParaRPr>
        </a:p>
        <a:p>
          <a:pPr marL="114300" lvl="1" indent="-114300" algn="l" defTabSz="622300">
            <a:lnSpc>
              <a:spcPct val="90000"/>
            </a:lnSpc>
            <a:spcBef>
              <a:spcPct val="0"/>
            </a:spcBef>
            <a:spcAft>
              <a:spcPct val="15000"/>
            </a:spcAft>
            <a:buChar char="•"/>
          </a:pPr>
          <a:r>
            <a:rPr lang="en-GB" sz="1400" kern="1200" dirty="0">
              <a:solidFill>
                <a:schemeClr val="tx1"/>
              </a:solidFill>
              <a:latin typeface="Brandon Grotesque Regular" panose="020B0503020203060202" pitchFamily="34" charset="0"/>
            </a:rPr>
            <a:t>Des bitcoins</a:t>
          </a:r>
        </a:p>
      </dsp:txBody>
      <dsp:txXfrm>
        <a:off x="7255754" y="354852"/>
        <a:ext cx="2113592" cy="180469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C3ECE2-C565-4DFE-966D-05C044C84DB2}" type="datetimeFigureOut">
              <a:rPr lang="en-US" smtClean="0"/>
              <a:t>8/14/2020</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7CDDC-47FE-4028-9183-A3EEA54081A2}" type="slidenum">
              <a:rPr lang="en-US" smtClean="0"/>
              <a:t>‹#›</a:t>
            </a:fld>
            <a:endParaRPr lang="en-US"/>
          </a:p>
        </p:txBody>
      </p:sp>
    </p:spTree>
    <p:extLst>
      <p:ext uri="{BB962C8B-B14F-4D97-AF65-F5344CB8AC3E}">
        <p14:creationId xmlns:p14="http://schemas.microsoft.com/office/powerpoint/2010/main" val="126106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63cf00940a_2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2" name="Google Shape;242;g63cf00940a_2_1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2453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89113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524000" y="3602038"/>
            <a:ext cx="9144000" cy="1655761"/>
          </a:xfrm>
          <a:prstGeom prst="rect">
            <a:avLst/>
          </a:prstGeom>
          <a:noFill/>
          <a:ln>
            <a:noFill/>
          </a:ln>
        </p:spPr>
        <p:txBody>
          <a:bodyPr spcFirstLastPara="1" wrap="square" lIns="68575" tIns="34275" rIns="68575" bIns="34275" anchor="t" anchorCtr="0">
            <a:noAutofit/>
          </a:bodyPr>
          <a:lstStyle>
            <a:lvl1pPr lvl="0" algn="ctr">
              <a:lnSpc>
                <a:spcPct val="90000"/>
              </a:lnSpc>
              <a:spcBef>
                <a:spcPts val="1067"/>
              </a:spcBef>
              <a:spcAft>
                <a:spcPts val="0"/>
              </a:spcAft>
              <a:buClr>
                <a:schemeClr val="dk1"/>
              </a:buClr>
              <a:buSzPts val="1800"/>
              <a:buNone/>
              <a:defRPr sz="2400"/>
            </a:lvl1pPr>
            <a:lvl2pPr lvl="1" algn="ctr">
              <a:lnSpc>
                <a:spcPct val="90000"/>
              </a:lnSpc>
              <a:spcBef>
                <a:spcPts val="533"/>
              </a:spcBef>
              <a:spcAft>
                <a:spcPts val="0"/>
              </a:spcAft>
              <a:buClr>
                <a:schemeClr val="dk1"/>
              </a:buClr>
              <a:buSzPts val="1500"/>
              <a:buNone/>
              <a:defRPr sz="2000"/>
            </a:lvl2pPr>
            <a:lvl3pPr lvl="2" algn="ctr">
              <a:lnSpc>
                <a:spcPct val="90000"/>
              </a:lnSpc>
              <a:spcBef>
                <a:spcPts val="533"/>
              </a:spcBef>
              <a:spcAft>
                <a:spcPts val="0"/>
              </a:spcAft>
              <a:buClr>
                <a:schemeClr val="dk1"/>
              </a:buClr>
              <a:buSzPts val="1400"/>
              <a:buNone/>
              <a:defRPr sz="1867"/>
            </a:lvl3pPr>
            <a:lvl4pPr lvl="3" algn="ctr">
              <a:lnSpc>
                <a:spcPct val="90000"/>
              </a:lnSpc>
              <a:spcBef>
                <a:spcPts val="533"/>
              </a:spcBef>
              <a:spcAft>
                <a:spcPts val="0"/>
              </a:spcAft>
              <a:buClr>
                <a:schemeClr val="dk1"/>
              </a:buClr>
              <a:buSzPts val="1200"/>
              <a:buNone/>
              <a:defRPr sz="1600"/>
            </a:lvl4pPr>
            <a:lvl5pPr lvl="4" algn="ctr">
              <a:lnSpc>
                <a:spcPct val="90000"/>
              </a:lnSpc>
              <a:spcBef>
                <a:spcPts val="533"/>
              </a:spcBef>
              <a:spcAft>
                <a:spcPts val="0"/>
              </a:spcAft>
              <a:buClr>
                <a:schemeClr val="dk1"/>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endParaRPr/>
          </a:p>
        </p:txBody>
      </p:sp>
      <p:sp>
        <p:nvSpPr>
          <p:cNvPr id="59" name="Google Shape;59;p14"/>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64A91A12-D2BA-4DBF-B061-B069C709C397}" type="datetime1">
              <a:rPr lang="en-GB" smtClean="0"/>
              <a:t>14/08/2020</a:t>
            </a:fld>
            <a:endParaRPr lang="en-GB"/>
          </a:p>
        </p:txBody>
      </p:sp>
      <p:sp>
        <p:nvSpPr>
          <p:cNvPr id="60" name="Google Shape;60;p14"/>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We do not provide any financial advice. All content is for education purpose only. Do you own research. Don't trust, verify. BRH LvL 3.1 ENG V1.1</a:t>
            </a:r>
            <a:endParaRPr lang="en-GB"/>
          </a:p>
        </p:txBody>
      </p:sp>
      <p:sp>
        <p:nvSpPr>
          <p:cNvPr id="61" name="Google Shape;61;p14"/>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EF249D87-9E8E-4917-BF2C-761EFBF2A258}" type="slidenum">
              <a:rPr lang="en-GB" smtClean="0"/>
              <a:t>‹#›</a:t>
            </a:fld>
            <a:endParaRPr lang="en-GB"/>
          </a:p>
        </p:txBody>
      </p:sp>
    </p:spTree>
    <p:extLst>
      <p:ext uri="{BB962C8B-B14F-4D97-AF65-F5344CB8AC3E}">
        <p14:creationId xmlns:p14="http://schemas.microsoft.com/office/powerpoint/2010/main" val="2792385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3920331" y="-1256505"/>
            <a:ext cx="4351339" cy="105156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A23B5531-C100-41D2-BC5B-46D09EF43C74}" type="datetime1">
              <a:rPr lang="en-GB" smtClean="0"/>
              <a:t>14/08/2020</a:t>
            </a:fld>
            <a:endParaRPr lang="en-GB"/>
          </a:p>
        </p:txBody>
      </p:sp>
      <p:sp>
        <p:nvSpPr>
          <p:cNvPr id="117" name="Google Shape;117;p23"/>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We do not provide any financial advice. All content is for education purpose only. Do you own research. Don't trust, verify. BRH LvL 3.1 ENG V1.1</a:t>
            </a:r>
            <a:endParaRPr lang="en-GB"/>
          </a:p>
        </p:txBody>
      </p:sp>
      <p:sp>
        <p:nvSpPr>
          <p:cNvPr id="118" name="Google Shape;118;p23"/>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EF249D87-9E8E-4917-BF2C-761EFBF2A258}" type="slidenum">
              <a:rPr lang="en-GB" smtClean="0"/>
              <a:t>‹#›</a:t>
            </a:fld>
            <a:endParaRPr lang="en-GB"/>
          </a:p>
        </p:txBody>
      </p:sp>
    </p:spTree>
    <p:extLst>
      <p:ext uri="{BB962C8B-B14F-4D97-AF65-F5344CB8AC3E}">
        <p14:creationId xmlns:p14="http://schemas.microsoft.com/office/powerpoint/2010/main" val="1341592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7133431" y="1956595"/>
            <a:ext cx="5811839" cy="26289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799431" y="-596105"/>
            <a:ext cx="5811839" cy="77343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4E67515F-37CD-492D-94F3-DF36B63628FF}" type="datetime1">
              <a:rPr lang="en-GB" smtClean="0"/>
              <a:t>14/08/2020</a:t>
            </a:fld>
            <a:endParaRPr lang="en-GB"/>
          </a:p>
        </p:txBody>
      </p:sp>
      <p:sp>
        <p:nvSpPr>
          <p:cNvPr id="123" name="Google Shape;123;p24"/>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We do not provide any financial advice. All content is for education purpose only. Do you own research. Don't trust, verify. BRH LvL 3.1 ENG V1.1</a:t>
            </a:r>
            <a:endParaRPr lang="en-GB"/>
          </a:p>
        </p:txBody>
      </p:sp>
      <p:sp>
        <p:nvSpPr>
          <p:cNvPr id="124" name="Google Shape;124;p24"/>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EF249D87-9E8E-4917-BF2C-761EFBF2A258}" type="slidenum">
              <a:rPr lang="en-GB" smtClean="0"/>
              <a:t>‹#›</a:t>
            </a:fld>
            <a:endParaRPr lang="en-GB"/>
          </a:p>
        </p:txBody>
      </p:sp>
    </p:spTree>
    <p:extLst>
      <p:ext uri="{BB962C8B-B14F-4D97-AF65-F5344CB8AC3E}">
        <p14:creationId xmlns:p14="http://schemas.microsoft.com/office/powerpoint/2010/main" val="31160476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56"/>
        <p:cNvGrpSpPr/>
        <p:nvPr/>
      </p:nvGrpSpPr>
      <p:grpSpPr>
        <a:xfrm>
          <a:off x="0" y="0"/>
          <a:ext cx="0" cy="0"/>
          <a:chOff x="0" y="0"/>
          <a:chExt cx="0" cy="0"/>
        </a:xfrm>
      </p:grpSpPr>
      <p:sp>
        <p:nvSpPr>
          <p:cNvPr id="57" name="Google Shape;57;p14"/>
          <p:cNvSpPr txBox="1">
            <a:spLocks noGrp="1"/>
          </p:cNvSpPr>
          <p:nvPr>
            <p:ph type="ctrTitle"/>
          </p:nvPr>
        </p:nvSpPr>
        <p:spPr>
          <a:xfrm>
            <a:off x="1524000" y="1122363"/>
            <a:ext cx="9144000" cy="23876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58" name="Google Shape;58;p14"/>
          <p:cNvSpPr txBox="1">
            <a:spLocks noGrp="1"/>
          </p:cNvSpPr>
          <p:nvPr>
            <p:ph type="subTitle" idx="1"/>
          </p:nvPr>
        </p:nvSpPr>
        <p:spPr>
          <a:xfrm>
            <a:off x="1524000" y="3602038"/>
            <a:ext cx="9144000" cy="1655761"/>
          </a:xfrm>
          <a:prstGeom prst="rect">
            <a:avLst/>
          </a:prstGeom>
          <a:noFill/>
          <a:ln>
            <a:noFill/>
          </a:ln>
        </p:spPr>
        <p:txBody>
          <a:bodyPr spcFirstLastPara="1" wrap="square" lIns="68575" tIns="34275" rIns="68575" bIns="34275" anchor="t" anchorCtr="0">
            <a:noAutofit/>
          </a:bodyPr>
          <a:lstStyle>
            <a:lvl1pPr lvl="0" algn="ctr">
              <a:lnSpc>
                <a:spcPct val="90000"/>
              </a:lnSpc>
              <a:spcBef>
                <a:spcPts val="1067"/>
              </a:spcBef>
              <a:spcAft>
                <a:spcPts val="0"/>
              </a:spcAft>
              <a:buClr>
                <a:schemeClr val="dk1"/>
              </a:buClr>
              <a:buSzPts val="1800"/>
              <a:buNone/>
              <a:defRPr sz="2400"/>
            </a:lvl1pPr>
            <a:lvl2pPr lvl="1" algn="ctr">
              <a:lnSpc>
                <a:spcPct val="90000"/>
              </a:lnSpc>
              <a:spcBef>
                <a:spcPts val="533"/>
              </a:spcBef>
              <a:spcAft>
                <a:spcPts val="0"/>
              </a:spcAft>
              <a:buClr>
                <a:schemeClr val="dk1"/>
              </a:buClr>
              <a:buSzPts val="1500"/>
              <a:buNone/>
              <a:defRPr sz="2000"/>
            </a:lvl2pPr>
            <a:lvl3pPr lvl="2" algn="ctr">
              <a:lnSpc>
                <a:spcPct val="90000"/>
              </a:lnSpc>
              <a:spcBef>
                <a:spcPts val="533"/>
              </a:spcBef>
              <a:spcAft>
                <a:spcPts val="0"/>
              </a:spcAft>
              <a:buClr>
                <a:schemeClr val="dk1"/>
              </a:buClr>
              <a:buSzPts val="1400"/>
              <a:buNone/>
              <a:defRPr sz="1867"/>
            </a:lvl3pPr>
            <a:lvl4pPr lvl="3" algn="ctr">
              <a:lnSpc>
                <a:spcPct val="90000"/>
              </a:lnSpc>
              <a:spcBef>
                <a:spcPts val="533"/>
              </a:spcBef>
              <a:spcAft>
                <a:spcPts val="0"/>
              </a:spcAft>
              <a:buClr>
                <a:schemeClr val="dk1"/>
              </a:buClr>
              <a:buSzPts val="1200"/>
              <a:buNone/>
              <a:defRPr sz="1600"/>
            </a:lvl4pPr>
            <a:lvl5pPr lvl="4" algn="ctr">
              <a:lnSpc>
                <a:spcPct val="90000"/>
              </a:lnSpc>
              <a:spcBef>
                <a:spcPts val="533"/>
              </a:spcBef>
              <a:spcAft>
                <a:spcPts val="0"/>
              </a:spcAft>
              <a:buClr>
                <a:schemeClr val="dk1"/>
              </a:buClr>
              <a:buSzPts val="1200"/>
              <a:buNone/>
              <a:defRPr sz="1600"/>
            </a:lvl5pPr>
            <a:lvl6pPr lvl="5" algn="ctr">
              <a:lnSpc>
                <a:spcPct val="90000"/>
              </a:lnSpc>
              <a:spcBef>
                <a:spcPts val="533"/>
              </a:spcBef>
              <a:spcAft>
                <a:spcPts val="0"/>
              </a:spcAft>
              <a:buClr>
                <a:schemeClr val="dk1"/>
              </a:buClr>
              <a:buSzPts val="1200"/>
              <a:buNone/>
              <a:defRPr sz="1600"/>
            </a:lvl6pPr>
            <a:lvl7pPr lvl="6" algn="ctr">
              <a:lnSpc>
                <a:spcPct val="90000"/>
              </a:lnSpc>
              <a:spcBef>
                <a:spcPts val="533"/>
              </a:spcBef>
              <a:spcAft>
                <a:spcPts val="0"/>
              </a:spcAft>
              <a:buClr>
                <a:schemeClr val="dk1"/>
              </a:buClr>
              <a:buSzPts val="1200"/>
              <a:buNone/>
              <a:defRPr sz="1600"/>
            </a:lvl7pPr>
            <a:lvl8pPr lvl="7" algn="ctr">
              <a:lnSpc>
                <a:spcPct val="90000"/>
              </a:lnSpc>
              <a:spcBef>
                <a:spcPts val="533"/>
              </a:spcBef>
              <a:spcAft>
                <a:spcPts val="0"/>
              </a:spcAft>
              <a:buClr>
                <a:schemeClr val="dk1"/>
              </a:buClr>
              <a:buSzPts val="1200"/>
              <a:buNone/>
              <a:defRPr sz="1600"/>
            </a:lvl8pPr>
            <a:lvl9pPr lvl="8" algn="ctr">
              <a:lnSpc>
                <a:spcPct val="90000"/>
              </a:lnSpc>
              <a:spcBef>
                <a:spcPts val="533"/>
              </a:spcBef>
              <a:spcAft>
                <a:spcPts val="0"/>
              </a:spcAft>
              <a:buClr>
                <a:schemeClr val="dk1"/>
              </a:buClr>
              <a:buSzPts val="1200"/>
              <a:buNone/>
              <a:defRPr sz="1600"/>
            </a:lvl9pPr>
          </a:lstStyle>
          <a:p>
            <a:endParaRPr/>
          </a:p>
        </p:txBody>
      </p:sp>
      <p:sp>
        <p:nvSpPr>
          <p:cNvPr id="59" name="Google Shape;59;p14"/>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7C14B45F-D49D-4635-AEB9-497B2532DFB3}" type="datetime1">
              <a:rPr lang="en-GB" smtClean="0"/>
              <a:t>14/08/2020</a:t>
            </a:fld>
            <a:endParaRPr/>
          </a:p>
        </p:txBody>
      </p:sp>
      <p:sp>
        <p:nvSpPr>
          <p:cNvPr id="60" name="Google Shape;60;p14"/>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We do not provide any financial advice. All content is for education purpose only. Do you own research. Don't trust, verify. BRH LvL 3.1 ENG V1.1</a:t>
            </a:r>
            <a:endParaRPr/>
          </a:p>
        </p:txBody>
      </p:sp>
      <p:sp>
        <p:nvSpPr>
          <p:cNvPr id="61" name="Google Shape;61;p14"/>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8132237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2F934A2E-0E3D-4B91-BCB8-2255779F9518}" type="datetime1">
              <a:rPr lang="en-GB" smtClean="0"/>
              <a:t>14/08/2020</a:t>
            </a:fld>
            <a:endParaRPr/>
          </a:p>
        </p:txBody>
      </p:sp>
      <p:sp>
        <p:nvSpPr>
          <p:cNvPr id="66" name="Google Shape;66;p15"/>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We do not provide any financial advice. All content is for education purpose only. Do you own research. Don't trust, verify. BRH LvL 3.1 ENG V1.1</a:t>
            </a:r>
            <a:endParaRPr/>
          </a:p>
        </p:txBody>
      </p:sp>
      <p:sp>
        <p:nvSpPr>
          <p:cNvPr id="67" name="Google Shape;67;p15"/>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7207501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6"/>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CDF9204F-5EC3-4B3F-A5EC-130AE8B6A2BA}" type="datetime1">
              <a:rPr lang="en-GB" smtClean="0"/>
              <a:t>14/08/2020</a:t>
            </a:fld>
            <a:endParaRPr/>
          </a:p>
        </p:txBody>
      </p:sp>
      <p:sp>
        <p:nvSpPr>
          <p:cNvPr id="70" name="Google Shape;70;p16"/>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We do not provide any financial advice. All content is for education purpose only. Do you own research. Don't trust, verify. BRH LvL 3.1 ENG V1.1</a:t>
            </a:r>
            <a:endParaRPr/>
          </a:p>
        </p:txBody>
      </p:sp>
      <p:sp>
        <p:nvSpPr>
          <p:cNvPr id="71" name="Google Shape;71;p16"/>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83684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31851" y="1709740"/>
            <a:ext cx="10515600" cy="2852737"/>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4" name="Google Shape;74;p17"/>
          <p:cNvSpPr txBox="1">
            <a:spLocks noGrp="1"/>
          </p:cNvSpPr>
          <p:nvPr>
            <p:ph type="body" idx="1"/>
          </p:nvPr>
        </p:nvSpPr>
        <p:spPr>
          <a:xfrm>
            <a:off x="831851" y="4589463"/>
            <a:ext cx="10515600" cy="1500187"/>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rgbClr val="888888"/>
              </a:buClr>
              <a:buSzPts val="1800"/>
              <a:buNone/>
              <a:defRPr sz="2400">
                <a:solidFill>
                  <a:srgbClr val="888888"/>
                </a:solidFill>
              </a:defRPr>
            </a:lvl1pPr>
            <a:lvl2pPr marL="1219170" lvl="1" indent="-304792" algn="l">
              <a:lnSpc>
                <a:spcPct val="90000"/>
              </a:lnSpc>
              <a:spcBef>
                <a:spcPts val="533"/>
              </a:spcBef>
              <a:spcAft>
                <a:spcPts val="0"/>
              </a:spcAft>
              <a:buClr>
                <a:srgbClr val="888888"/>
              </a:buClr>
              <a:buSzPts val="1500"/>
              <a:buNone/>
              <a:defRPr sz="2000">
                <a:solidFill>
                  <a:srgbClr val="888888"/>
                </a:solidFill>
              </a:defRPr>
            </a:lvl2pPr>
            <a:lvl3pPr marL="1828754" lvl="2" indent="-304792" algn="l">
              <a:lnSpc>
                <a:spcPct val="90000"/>
              </a:lnSpc>
              <a:spcBef>
                <a:spcPts val="533"/>
              </a:spcBef>
              <a:spcAft>
                <a:spcPts val="0"/>
              </a:spcAft>
              <a:buClr>
                <a:srgbClr val="888888"/>
              </a:buClr>
              <a:buSzPts val="1400"/>
              <a:buNone/>
              <a:defRPr sz="1867">
                <a:solidFill>
                  <a:srgbClr val="888888"/>
                </a:solidFill>
              </a:defRPr>
            </a:lvl3pPr>
            <a:lvl4pPr marL="2438339" lvl="3" indent="-304792" algn="l">
              <a:lnSpc>
                <a:spcPct val="90000"/>
              </a:lnSpc>
              <a:spcBef>
                <a:spcPts val="533"/>
              </a:spcBef>
              <a:spcAft>
                <a:spcPts val="0"/>
              </a:spcAft>
              <a:buClr>
                <a:srgbClr val="888888"/>
              </a:buClr>
              <a:buSzPts val="1200"/>
              <a:buNone/>
              <a:defRPr sz="1600">
                <a:solidFill>
                  <a:srgbClr val="888888"/>
                </a:solidFill>
              </a:defRPr>
            </a:lvl4pPr>
            <a:lvl5pPr marL="3047924" lvl="4" indent="-304792" algn="l">
              <a:lnSpc>
                <a:spcPct val="90000"/>
              </a:lnSpc>
              <a:spcBef>
                <a:spcPts val="533"/>
              </a:spcBef>
              <a:spcAft>
                <a:spcPts val="0"/>
              </a:spcAft>
              <a:buClr>
                <a:srgbClr val="888888"/>
              </a:buClr>
              <a:buSzPts val="1200"/>
              <a:buNone/>
              <a:defRPr sz="1600">
                <a:solidFill>
                  <a:srgbClr val="888888"/>
                </a:solidFill>
              </a:defRPr>
            </a:lvl5pPr>
            <a:lvl6pPr marL="3657509" lvl="5" indent="-304792" algn="l">
              <a:lnSpc>
                <a:spcPct val="90000"/>
              </a:lnSpc>
              <a:spcBef>
                <a:spcPts val="533"/>
              </a:spcBef>
              <a:spcAft>
                <a:spcPts val="0"/>
              </a:spcAft>
              <a:buClr>
                <a:srgbClr val="888888"/>
              </a:buClr>
              <a:buSzPts val="1200"/>
              <a:buNone/>
              <a:defRPr sz="1600">
                <a:solidFill>
                  <a:srgbClr val="888888"/>
                </a:solidFill>
              </a:defRPr>
            </a:lvl6pPr>
            <a:lvl7pPr marL="4267093" lvl="6" indent="-304792" algn="l">
              <a:lnSpc>
                <a:spcPct val="90000"/>
              </a:lnSpc>
              <a:spcBef>
                <a:spcPts val="533"/>
              </a:spcBef>
              <a:spcAft>
                <a:spcPts val="0"/>
              </a:spcAft>
              <a:buClr>
                <a:srgbClr val="888888"/>
              </a:buClr>
              <a:buSzPts val="1200"/>
              <a:buNone/>
              <a:defRPr sz="1600">
                <a:solidFill>
                  <a:srgbClr val="888888"/>
                </a:solidFill>
              </a:defRPr>
            </a:lvl7pPr>
            <a:lvl8pPr marL="4876678" lvl="7" indent="-304792" algn="l">
              <a:lnSpc>
                <a:spcPct val="90000"/>
              </a:lnSpc>
              <a:spcBef>
                <a:spcPts val="533"/>
              </a:spcBef>
              <a:spcAft>
                <a:spcPts val="0"/>
              </a:spcAft>
              <a:buClr>
                <a:srgbClr val="888888"/>
              </a:buClr>
              <a:buSzPts val="1200"/>
              <a:buNone/>
              <a:defRPr sz="1600">
                <a:solidFill>
                  <a:srgbClr val="888888"/>
                </a:solidFill>
              </a:defRPr>
            </a:lvl8pPr>
            <a:lvl9pPr marL="5486263" lvl="8" indent="-304792" algn="l">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75" name="Google Shape;75;p17"/>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147BD283-B0A2-4E96-A45C-4F69CFECA8F3}" type="datetime1">
              <a:rPr lang="en-GB" smtClean="0"/>
              <a:t>14/08/2020</a:t>
            </a:fld>
            <a:endParaRPr/>
          </a:p>
        </p:txBody>
      </p:sp>
      <p:sp>
        <p:nvSpPr>
          <p:cNvPr id="76" name="Google Shape;76;p17"/>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We do not provide any financial advice. All content is for education purpose only. Do you own research. Don't trust, verify. BRH LvL 3.1 ENG V1.1</a:t>
            </a:r>
            <a:endParaRPr/>
          </a:p>
        </p:txBody>
      </p:sp>
      <p:sp>
        <p:nvSpPr>
          <p:cNvPr id="77" name="Google Shape;77;p17"/>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10533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18"/>
          <p:cNvSpPr txBox="1">
            <a:spLocks noGrp="1"/>
          </p:cNvSpPr>
          <p:nvPr>
            <p:ph type="body" idx="1"/>
          </p:nvPr>
        </p:nvSpPr>
        <p:spPr>
          <a:xfrm>
            <a:off x="838200" y="1825625"/>
            <a:ext cx="5181600" cy="4351339"/>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1" name="Google Shape;81;p18"/>
          <p:cNvSpPr txBox="1">
            <a:spLocks noGrp="1"/>
          </p:cNvSpPr>
          <p:nvPr>
            <p:ph type="body" idx="2"/>
          </p:nvPr>
        </p:nvSpPr>
        <p:spPr>
          <a:xfrm>
            <a:off x="6172200" y="1825625"/>
            <a:ext cx="5181600" cy="4351339"/>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2" name="Google Shape;82;p18"/>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A87F62F4-1196-4DC3-8E60-FCD30A28371C}" type="datetime1">
              <a:rPr lang="en-GB" smtClean="0"/>
              <a:t>14/08/2020</a:t>
            </a:fld>
            <a:endParaRPr/>
          </a:p>
        </p:txBody>
      </p:sp>
      <p:sp>
        <p:nvSpPr>
          <p:cNvPr id="83" name="Google Shape;83;p18"/>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We do not provide any financial advice. All content is for education purpose only. Do you own research. Don't trust, verify. BRH LvL 3.1 ENG V1.1</a:t>
            </a:r>
            <a:endParaRPr/>
          </a:p>
        </p:txBody>
      </p:sp>
      <p:sp>
        <p:nvSpPr>
          <p:cNvPr id="84" name="Google Shape;84;p18"/>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515862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839788" y="365125"/>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7" name="Google Shape;87;p19"/>
          <p:cNvSpPr txBox="1">
            <a:spLocks noGrp="1"/>
          </p:cNvSpPr>
          <p:nvPr>
            <p:ph type="body" idx="1"/>
          </p:nvPr>
        </p:nvSpPr>
        <p:spPr>
          <a:xfrm>
            <a:off x="839788" y="1681163"/>
            <a:ext cx="5157787" cy="823912"/>
          </a:xfrm>
          <a:prstGeom prst="rect">
            <a:avLst/>
          </a:prstGeom>
          <a:noFill/>
          <a:ln>
            <a:noFill/>
          </a:ln>
        </p:spPr>
        <p:txBody>
          <a:bodyPr spcFirstLastPara="1" wrap="square" lIns="68575" tIns="34275" rIns="68575" bIns="34275" anchor="b" anchorCtr="0">
            <a:no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88" name="Google Shape;88;p19"/>
          <p:cNvSpPr txBox="1">
            <a:spLocks noGrp="1"/>
          </p:cNvSpPr>
          <p:nvPr>
            <p:ph type="body" idx="2"/>
          </p:nvPr>
        </p:nvSpPr>
        <p:spPr>
          <a:xfrm>
            <a:off x="839788" y="2505075"/>
            <a:ext cx="5157787" cy="3684588"/>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9" name="Google Shape;89;p19"/>
          <p:cNvSpPr txBox="1">
            <a:spLocks noGrp="1"/>
          </p:cNvSpPr>
          <p:nvPr>
            <p:ph type="body" idx="3"/>
          </p:nvPr>
        </p:nvSpPr>
        <p:spPr>
          <a:xfrm>
            <a:off x="6172201" y="1681163"/>
            <a:ext cx="5183188" cy="823912"/>
          </a:xfrm>
          <a:prstGeom prst="rect">
            <a:avLst/>
          </a:prstGeom>
          <a:noFill/>
          <a:ln>
            <a:noFill/>
          </a:ln>
        </p:spPr>
        <p:txBody>
          <a:bodyPr spcFirstLastPara="1" wrap="square" lIns="68575" tIns="34275" rIns="68575" bIns="34275" anchor="b" anchorCtr="0">
            <a:no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90" name="Google Shape;90;p19"/>
          <p:cNvSpPr txBox="1">
            <a:spLocks noGrp="1"/>
          </p:cNvSpPr>
          <p:nvPr>
            <p:ph type="body" idx="4"/>
          </p:nvPr>
        </p:nvSpPr>
        <p:spPr>
          <a:xfrm>
            <a:off x="6172201" y="2505075"/>
            <a:ext cx="5183188" cy="3684588"/>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1" name="Google Shape;91;p19"/>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87134975-43C3-487F-B434-30486C9B9AF6}" type="datetime1">
              <a:rPr lang="en-GB" smtClean="0"/>
              <a:t>14/08/2020</a:t>
            </a:fld>
            <a:endParaRPr/>
          </a:p>
        </p:txBody>
      </p:sp>
      <p:sp>
        <p:nvSpPr>
          <p:cNvPr id="92" name="Google Shape;92;p19"/>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We do not provide any financial advice. All content is for education purpose only. Do you own research. Don't trust, verify. BRH LvL 3.1 ENG V1.1</a:t>
            </a:r>
            <a:endParaRPr/>
          </a:p>
        </p:txBody>
      </p:sp>
      <p:sp>
        <p:nvSpPr>
          <p:cNvPr id="93" name="Google Shape;93;p19"/>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0627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6" name="Google Shape;96;p20"/>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EFA5D3FC-5B34-4E78-89A5-BA3215D6103F}" type="datetime1">
              <a:rPr lang="en-GB" smtClean="0"/>
              <a:t>14/08/2020</a:t>
            </a:fld>
            <a:endParaRPr/>
          </a:p>
        </p:txBody>
      </p:sp>
      <p:sp>
        <p:nvSpPr>
          <p:cNvPr id="97" name="Google Shape;97;p20"/>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We do not provide any financial advice. All content is for education purpose only. Do you own research. Don't trust, verify. BRH LvL 3.1 ENG V1.1</a:t>
            </a:r>
            <a:endParaRPr/>
          </a:p>
        </p:txBody>
      </p:sp>
      <p:sp>
        <p:nvSpPr>
          <p:cNvPr id="98" name="Google Shape;98;p20"/>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42220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839788" y="457200"/>
            <a:ext cx="3932237" cy="16002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5183188" y="987426"/>
            <a:ext cx="6172200" cy="4873625"/>
          </a:xfrm>
          <a:prstGeom prst="rect">
            <a:avLst/>
          </a:prstGeom>
          <a:noFill/>
          <a:ln>
            <a:noFill/>
          </a:ln>
        </p:spPr>
        <p:txBody>
          <a:bodyPr spcFirstLastPara="1" wrap="square" lIns="68575" tIns="34275" rIns="68575" bIns="34275" anchor="t" anchorCtr="0">
            <a:noAutofit/>
          </a:bodyPr>
          <a:lstStyle>
            <a:lvl1pPr marL="609585" lvl="0" indent="-507987" algn="l">
              <a:lnSpc>
                <a:spcPct val="90000"/>
              </a:lnSpc>
              <a:spcBef>
                <a:spcPts val="1067"/>
              </a:spcBef>
              <a:spcAft>
                <a:spcPts val="0"/>
              </a:spcAft>
              <a:buClr>
                <a:schemeClr val="dk1"/>
              </a:buClr>
              <a:buSzPts val="2400"/>
              <a:buChar char="•"/>
              <a:defRPr sz="3200"/>
            </a:lvl1pPr>
            <a:lvl2pPr marL="1219170" lvl="1" indent="-482588" algn="l">
              <a:lnSpc>
                <a:spcPct val="90000"/>
              </a:lnSpc>
              <a:spcBef>
                <a:spcPts val="533"/>
              </a:spcBef>
              <a:spcAft>
                <a:spcPts val="0"/>
              </a:spcAft>
              <a:buClr>
                <a:schemeClr val="dk1"/>
              </a:buClr>
              <a:buSzPts val="2100"/>
              <a:buChar char="•"/>
              <a:defRPr sz="2800"/>
            </a:lvl2pPr>
            <a:lvl3pPr marL="1828754" lvl="2" indent="-457189" algn="l">
              <a:lnSpc>
                <a:spcPct val="90000"/>
              </a:lnSpc>
              <a:spcBef>
                <a:spcPts val="533"/>
              </a:spcBef>
              <a:spcAft>
                <a:spcPts val="0"/>
              </a:spcAft>
              <a:buClr>
                <a:schemeClr val="dk1"/>
              </a:buClr>
              <a:buSzPts val="1800"/>
              <a:buChar char="•"/>
              <a:defRPr sz="2400"/>
            </a:lvl3pPr>
            <a:lvl4pPr marL="2438339" lvl="3" indent="-431789" algn="l">
              <a:lnSpc>
                <a:spcPct val="90000"/>
              </a:lnSpc>
              <a:spcBef>
                <a:spcPts val="533"/>
              </a:spcBef>
              <a:spcAft>
                <a:spcPts val="0"/>
              </a:spcAft>
              <a:buClr>
                <a:schemeClr val="dk1"/>
              </a:buClr>
              <a:buSzPts val="1500"/>
              <a:buChar char="•"/>
              <a:defRPr sz="2000"/>
            </a:lvl4pPr>
            <a:lvl5pPr marL="3047924" lvl="4" indent="-431789" algn="l">
              <a:lnSpc>
                <a:spcPct val="90000"/>
              </a:lnSpc>
              <a:spcBef>
                <a:spcPts val="533"/>
              </a:spcBef>
              <a:spcAft>
                <a:spcPts val="0"/>
              </a:spcAft>
              <a:buClr>
                <a:schemeClr val="dk1"/>
              </a:buClr>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endParaRPr/>
          </a:p>
        </p:txBody>
      </p:sp>
      <p:sp>
        <p:nvSpPr>
          <p:cNvPr id="102" name="Google Shape;102;p21"/>
          <p:cNvSpPr txBox="1">
            <a:spLocks noGrp="1"/>
          </p:cNvSpPr>
          <p:nvPr>
            <p:ph type="body" idx="2"/>
          </p:nvPr>
        </p:nvSpPr>
        <p:spPr>
          <a:xfrm>
            <a:off x="839788" y="2057401"/>
            <a:ext cx="3932237" cy="3811588"/>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103" name="Google Shape;103;p21"/>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B346E8DD-B364-49BC-9F5C-152F33BF61AE}" type="datetime1">
              <a:rPr lang="en-GB" smtClean="0"/>
              <a:t>14/08/2020</a:t>
            </a:fld>
            <a:endParaRPr/>
          </a:p>
        </p:txBody>
      </p:sp>
      <p:sp>
        <p:nvSpPr>
          <p:cNvPr id="104" name="Google Shape;104;p21"/>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We do not provide any financial advice. All content is for education purpose only. Do you own research. Don't trust, verify. BRH LvL 3.1 ENG V1.1</a:t>
            </a:r>
            <a:endParaRPr/>
          </a:p>
        </p:txBody>
      </p:sp>
      <p:sp>
        <p:nvSpPr>
          <p:cNvPr id="105" name="Google Shape;105;p21"/>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248930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62"/>
        <p:cNvGrpSpPr/>
        <p:nvPr/>
      </p:nvGrpSpPr>
      <p:grpSpPr>
        <a:xfrm>
          <a:off x="0" y="0"/>
          <a:ext cx="0" cy="0"/>
          <a:chOff x="0" y="0"/>
          <a:chExt cx="0" cy="0"/>
        </a:xfrm>
      </p:grpSpPr>
      <p:sp>
        <p:nvSpPr>
          <p:cNvPr id="63" name="Google Shape;63;p15"/>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64" name="Google Shape;64;p15"/>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65" name="Google Shape;65;p15"/>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216097EB-7010-4C57-8620-D7C84CF59DF9}" type="datetime1">
              <a:rPr lang="en-GB" smtClean="0"/>
              <a:t>14/08/2020</a:t>
            </a:fld>
            <a:endParaRPr lang="en-GB"/>
          </a:p>
        </p:txBody>
      </p:sp>
      <p:sp>
        <p:nvSpPr>
          <p:cNvPr id="66" name="Google Shape;66;p15"/>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We do not provide any financial advice. All content is for education purpose only. Do you own research. Don't trust, verify. BRH LvL 3.1 ENG V1.1</a:t>
            </a:r>
            <a:endParaRPr lang="en-GB"/>
          </a:p>
        </p:txBody>
      </p:sp>
      <p:sp>
        <p:nvSpPr>
          <p:cNvPr id="67" name="Google Shape;67;p15"/>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EF249D87-9E8E-4917-BF2C-761EFBF2A258}" type="slidenum">
              <a:rPr lang="en-GB" smtClean="0"/>
              <a:t>‹#›</a:t>
            </a:fld>
            <a:endParaRPr lang="en-GB"/>
          </a:p>
        </p:txBody>
      </p:sp>
    </p:spTree>
    <p:extLst>
      <p:ext uri="{BB962C8B-B14F-4D97-AF65-F5344CB8AC3E}">
        <p14:creationId xmlns:p14="http://schemas.microsoft.com/office/powerpoint/2010/main" val="3066567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39788" y="457200"/>
            <a:ext cx="3932237" cy="16002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5183188" y="987426"/>
            <a:ext cx="6172200" cy="487362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839788" y="2057401"/>
            <a:ext cx="3932237" cy="3811588"/>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110" name="Google Shape;110;p22"/>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36FA97CB-987D-47A0-8420-202155383973}" type="datetime1">
              <a:rPr lang="en-GB" smtClean="0"/>
              <a:t>14/08/2020</a:t>
            </a:fld>
            <a:endParaRPr/>
          </a:p>
        </p:txBody>
      </p:sp>
      <p:sp>
        <p:nvSpPr>
          <p:cNvPr id="111" name="Google Shape;111;p22"/>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We do not provide any financial advice. All content is for education purpose only. Do you own research. Don't trust, verify. BRH LvL 3.1 ENG V1.1</a:t>
            </a:r>
            <a:endParaRPr/>
          </a:p>
        </p:txBody>
      </p:sp>
      <p:sp>
        <p:nvSpPr>
          <p:cNvPr id="112" name="Google Shape;112;p22"/>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606599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15" name="Google Shape;115;p23"/>
          <p:cNvSpPr txBox="1">
            <a:spLocks noGrp="1"/>
          </p:cNvSpPr>
          <p:nvPr>
            <p:ph type="body" idx="1"/>
          </p:nvPr>
        </p:nvSpPr>
        <p:spPr>
          <a:xfrm rot="5400000">
            <a:off x="3920331" y="-1256505"/>
            <a:ext cx="4351339" cy="105156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16" name="Google Shape;116;p23"/>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27487E50-B760-4544-86A3-7FA91A2CE4E7}" type="datetime1">
              <a:rPr lang="en-GB" smtClean="0"/>
              <a:t>14/08/2020</a:t>
            </a:fld>
            <a:endParaRPr/>
          </a:p>
        </p:txBody>
      </p:sp>
      <p:sp>
        <p:nvSpPr>
          <p:cNvPr id="117" name="Google Shape;117;p23"/>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We do not provide any financial advice. All content is for education purpose only. Do you own research. Don't trust, verify. BRH LvL 3.1 ENG V1.1</a:t>
            </a:r>
            <a:endParaRPr/>
          </a:p>
        </p:txBody>
      </p:sp>
      <p:sp>
        <p:nvSpPr>
          <p:cNvPr id="118" name="Google Shape;118;p23"/>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84959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19"/>
        <p:cNvGrpSpPr/>
        <p:nvPr/>
      </p:nvGrpSpPr>
      <p:grpSpPr>
        <a:xfrm>
          <a:off x="0" y="0"/>
          <a:ext cx="0" cy="0"/>
          <a:chOff x="0" y="0"/>
          <a:chExt cx="0" cy="0"/>
        </a:xfrm>
      </p:grpSpPr>
      <p:sp>
        <p:nvSpPr>
          <p:cNvPr id="120" name="Google Shape;120;p24"/>
          <p:cNvSpPr txBox="1">
            <a:spLocks noGrp="1"/>
          </p:cNvSpPr>
          <p:nvPr>
            <p:ph type="title"/>
          </p:nvPr>
        </p:nvSpPr>
        <p:spPr>
          <a:xfrm rot="5400000">
            <a:off x="7133431" y="1956595"/>
            <a:ext cx="5811839" cy="26289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21" name="Google Shape;121;p24"/>
          <p:cNvSpPr txBox="1">
            <a:spLocks noGrp="1"/>
          </p:cNvSpPr>
          <p:nvPr>
            <p:ph type="body" idx="1"/>
          </p:nvPr>
        </p:nvSpPr>
        <p:spPr>
          <a:xfrm rot="5400000">
            <a:off x="1799431" y="-596105"/>
            <a:ext cx="5811839" cy="7734300"/>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122" name="Google Shape;122;p24"/>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26AD13BD-07FF-4C43-9295-DD6EC1109977}" type="datetime1">
              <a:rPr lang="en-GB" smtClean="0"/>
              <a:t>14/08/2020</a:t>
            </a:fld>
            <a:endParaRPr/>
          </a:p>
        </p:txBody>
      </p:sp>
      <p:sp>
        <p:nvSpPr>
          <p:cNvPr id="123" name="Google Shape;123;p24"/>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We do not provide any financial advice. All content is for education purpose only. Do you own research. Don't trust, verify. BRH LvL 3.1 ENG V1.1</a:t>
            </a:r>
            <a:endParaRPr/>
          </a:p>
        </p:txBody>
      </p:sp>
      <p:sp>
        <p:nvSpPr>
          <p:cNvPr id="124" name="Google Shape;124;p24"/>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242654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0DD8D3-38C1-4221-9F59-8B3D1548229E}" type="datetime1">
              <a:rPr lang="en-GB" smtClean="0"/>
              <a:t>14/08/2020</a:t>
            </a:fld>
            <a:endParaRPr lang="fr-FR"/>
          </a:p>
        </p:txBody>
      </p:sp>
      <p:sp>
        <p:nvSpPr>
          <p:cNvPr id="5" name="Footer Placeholder 4"/>
          <p:cNvSpPr>
            <a:spLocks noGrp="1"/>
          </p:cNvSpPr>
          <p:nvPr>
            <p:ph type="ftr" sz="quarter" idx="11"/>
          </p:nvPr>
        </p:nvSpPr>
        <p:spPr/>
        <p:txBody>
          <a:bodyPr/>
          <a:lstStyle/>
          <a:p>
            <a:r>
              <a:rPr lang="en-US"/>
              <a:t>We do not provide any financial advice. All content is for education purpose only. Do you own research. Don't trust, verify. BRH LvL 3.1 ENG V1.1</a:t>
            </a:r>
            <a:endParaRPr lang="fr-FR"/>
          </a:p>
        </p:txBody>
      </p:sp>
      <p:sp>
        <p:nvSpPr>
          <p:cNvPr id="6" name="Slide Number Placeholder 5"/>
          <p:cNvSpPr>
            <a:spLocks noGrp="1"/>
          </p:cNvSpPr>
          <p:nvPr>
            <p:ph type="sldNum" sz="quarter" idx="12"/>
          </p:nvPr>
        </p:nvSpPr>
        <p:spPr/>
        <p:txBody>
          <a:bodyPr/>
          <a:lstStyle/>
          <a:p>
            <a:fld id="{B8F1F9BF-7998-4B22-B8B3-E6FF05E867EF}" type="slidenum">
              <a:rPr lang="fr-FR" smtClean="0"/>
              <a:t>‹#›</a:t>
            </a:fld>
            <a:endParaRPr lang="fr-FR"/>
          </a:p>
        </p:txBody>
      </p:sp>
    </p:spTree>
    <p:extLst>
      <p:ext uri="{BB962C8B-B14F-4D97-AF65-F5344CB8AC3E}">
        <p14:creationId xmlns:p14="http://schemas.microsoft.com/office/powerpoint/2010/main" val="6950033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4AF640-C19B-4C8E-B335-4784EAF72CFB}" type="datetime1">
              <a:rPr lang="en-GB" smtClean="0"/>
              <a:t>14/08/2020</a:t>
            </a:fld>
            <a:endParaRPr lang="fr-FR"/>
          </a:p>
        </p:txBody>
      </p:sp>
      <p:sp>
        <p:nvSpPr>
          <p:cNvPr id="5" name="Footer Placeholder 4"/>
          <p:cNvSpPr>
            <a:spLocks noGrp="1"/>
          </p:cNvSpPr>
          <p:nvPr>
            <p:ph type="ftr" sz="quarter" idx="11"/>
          </p:nvPr>
        </p:nvSpPr>
        <p:spPr/>
        <p:txBody>
          <a:bodyPr/>
          <a:lstStyle/>
          <a:p>
            <a:r>
              <a:rPr lang="en-US"/>
              <a:t>We do not provide any financial advice. All content is for education purpose only. Do you own research. Don't trust, verify. BRH LvL 3.1 ENG V1.1</a:t>
            </a:r>
            <a:endParaRPr lang="fr-FR"/>
          </a:p>
        </p:txBody>
      </p:sp>
      <p:sp>
        <p:nvSpPr>
          <p:cNvPr id="6" name="Slide Number Placeholder 5"/>
          <p:cNvSpPr>
            <a:spLocks noGrp="1"/>
          </p:cNvSpPr>
          <p:nvPr>
            <p:ph type="sldNum" sz="quarter" idx="12"/>
          </p:nvPr>
        </p:nvSpPr>
        <p:spPr/>
        <p:txBody>
          <a:bodyPr/>
          <a:lstStyle/>
          <a:p>
            <a:fld id="{B8F1F9BF-7998-4B22-B8B3-E6FF05E867EF}" type="slidenum">
              <a:rPr lang="fr-FR" smtClean="0"/>
              <a:t>‹#›</a:t>
            </a:fld>
            <a:endParaRPr lang="fr-FR"/>
          </a:p>
        </p:txBody>
      </p:sp>
    </p:spTree>
    <p:extLst>
      <p:ext uri="{BB962C8B-B14F-4D97-AF65-F5344CB8AC3E}">
        <p14:creationId xmlns:p14="http://schemas.microsoft.com/office/powerpoint/2010/main" val="3040781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88E88E-9058-4D3F-A46B-9392FD679A35}" type="datetime1">
              <a:rPr lang="en-GB" smtClean="0"/>
              <a:t>14/08/2020</a:t>
            </a:fld>
            <a:endParaRPr lang="fr-FR"/>
          </a:p>
        </p:txBody>
      </p:sp>
      <p:sp>
        <p:nvSpPr>
          <p:cNvPr id="5" name="Footer Placeholder 4"/>
          <p:cNvSpPr>
            <a:spLocks noGrp="1"/>
          </p:cNvSpPr>
          <p:nvPr>
            <p:ph type="ftr" sz="quarter" idx="11"/>
          </p:nvPr>
        </p:nvSpPr>
        <p:spPr/>
        <p:txBody>
          <a:bodyPr/>
          <a:lstStyle/>
          <a:p>
            <a:r>
              <a:rPr lang="en-US"/>
              <a:t>We do not provide any financial advice. All content is for education purpose only. Do you own research. Don't trust, verify. BRH LvL 3.1 ENG V1.1</a:t>
            </a:r>
            <a:endParaRPr lang="fr-FR"/>
          </a:p>
        </p:txBody>
      </p:sp>
      <p:sp>
        <p:nvSpPr>
          <p:cNvPr id="6" name="Slide Number Placeholder 5"/>
          <p:cNvSpPr>
            <a:spLocks noGrp="1"/>
          </p:cNvSpPr>
          <p:nvPr>
            <p:ph type="sldNum" sz="quarter" idx="12"/>
          </p:nvPr>
        </p:nvSpPr>
        <p:spPr/>
        <p:txBody>
          <a:bodyPr/>
          <a:lstStyle/>
          <a:p>
            <a:fld id="{B8F1F9BF-7998-4B22-B8B3-E6FF05E867EF}" type="slidenum">
              <a:rPr lang="fr-FR" smtClean="0"/>
              <a:t>‹#›</a:t>
            </a:fld>
            <a:endParaRPr lang="fr-FR"/>
          </a:p>
        </p:txBody>
      </p:sp>
    </p:spTree>
    <p:extLst>
      <p:ext uri="{BB962C8B-B14F-4D97-AF65-F5344CB8AC3E}">
        <p14:creationId xmlns:p14="http://schemas.microsoft.com/office/powerpoint/2010/main" val="34495529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0B236EF-532F-408D-AF01-45FC57CC6286}" type="datetime1">
              <a:rPr lang="en-GB" smtClean="0"/>
              <a:t>14/08/2020</a:t>
            </a:fld>
            <a:endParaRPr lang="fr-FR"/>
          </a:p>
        </p:txBody>
      </p:sp>
      <p:sp>
        <p:nvSpPr>
          <p:cNvPr id="6" name="Footer Placeholder 5"/>
          <p:cNvSpPr>
            <a:spLocks noGrp="1"/>
          </p:cNvSpPr>
          <p:nvPr>
            <p:ph type="ftr" sz="quarter" idx="11"/>
          </p:nvPr>
        </p:nvSpPr>
        <p:spPr/>
        <p:txBody>
          <a:bodyPr/>
          <a:lstStyle/>
          <a:p>
            <a:r>
              <a:rPr lang="en-US"/>
              <a:t>We do not provide any financial advice. All content is for education purpose only. Do you own research. Don't trust, verify. BRH LvL 3.1 ENG V1.1</a:t>
            </a:r>
            <a:endParaRPr lang="fr-FR"/>
          </a:p>
        </p:txBody>
      </p:sp>
      <p:sp>
        <p:nvSpPr>
          <p:cNvPr id="7" name="Slide Number Placeholder 6"/>
          <p:cNvSpPr>
            <a:spLocks noGrp="1"/>
          </p:cNvSpPr>
          <p:nvPr>
            <p:ph type="sldNum" sz="quarter" idx="12"/>
          </p:nvPr>
        </p:nvSpPr>
        <p:spPr/>
        <p:txBody>
          <a:bodyPr/>
          <a:lstStyle/>
          <a:p>
            <a:fld id="{B8F1F9BF-7998-4B22-B8B3-E6FF05E867EF}" type="slidenum">
              <a:rPr lang="fr-FR" smtClean="0"/>
              <a:t>‹#›</a:t>
            </a:fld>
            <a:endParaRPr lang="fr-FR"/>
          </a:p>
        </p:txBody>
      </p:sp>
    </p:spTree>
    <p:extLst>
      <p:ext uri="{BB962C8B-B14F-4D97-AF65-F5344CB8AC3E}">
        <p14:creationId xmlns:p14="http://schemas.microsoft.com/office/powerpoint/2010/main" val="3485377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C02C2C1-D12D-4F32-95F4-DECA20419B5E}" type="datetime1">
              <a:rPr lang="en-GB" smtClean="0"/>
              <a:t>14/08/2020</a:t>
            </a:fld>
            <a:endParaRPr lang="fr-FR"/>
          </a:p>
        </p:txBody>
      </p:sp>
      <p:sp>
        <p:nvSpPr>
          <p:cNvPr id="8" name="Footer Placeholder 7"/>
          <p:cNvSpPr>
            <a:spLocks noGrp="1"/>
          </p:cNvSpPr>
          <p:nvPr>
            <p:ph type="ftr" sz="quarter" idx="11"/>
          </p:nvPr>
        </p:nvSpPr>
        <p:spPr/>
        <p:txBody>
          <a:bodyPr/>
          <a:lstStyle/>
          <a:p>
            <a:r>
              <a:rPr lang="en-US"/>
              <a:t>We do not provide any financial advice. All content is for education purpose only. Do you own research. Don't trust, verify. BRH LvL 3.1 ENG V1.1</a:t>
            </a:r>
            <a:endParaRPr lang="fr-FR"/>
          </a:p>
        </p:txBody>
      </p:sp>
      <p:sp>
        <p:nvSpPr>
          <p:cNvPr id="9" name="Slide Number Placeholder 8"/>
          <p:cNvSpPr>
            <a:spLocks noGrp="1"/>
          </p:cNvSpPr>
          <p:nvPr>
            <p:ph type="sldNum" sz="quarter" idx="12"/>
          </p:nvPr>
        </p:nvSpPr>
        <p:spPr/>
        <p:txBody>
          <a:bodyPr/>
          <a:lstStyle/>
          <a:p>
            <a:fld id="{B8F1F9BF-7998-4B22-B8B3-E6FF05E867EF}" type="slidenum">
              <a:rPr lang="fr-FR" smtClean="0"/>
              <a:t>‹#›</a:t>
            </a:fld>
            <a:endParaRPr lang="fr-FR"/>
          </a:p>
        </p:txBody>
      </p:sp>
    </p:spTree>
    <p:extLst>
      <p:ext uri="{BB962C8B-B14F-4D97-AF65-F5344CB8AC3E}">
        <p14:creationId xmlns:p14="http://schemas.microsoft.com/office/powerpoint/2010/main" val="21628138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BC34FA-71D3-4D31-BFC8-951329915EEF}" type="datetime1">
              <a:rPr lang="en-GB" smtClean="0"/>
              <a:t>14/08/2020</a:t>
            </a:fld>
            <a:endParaRPr lang="fr-FR"/>
          </a:p>
        </p:txBody>
      </p:sp>
      <p:sp>
        <p:nvSpPr>
          <p:cNvPr id="4" name="Footer Placeholder 3"/>
          <p:cNvSpPr>
            <a:spLocks noGrp="1"/>
          </p:cNvSpPr>
          <p:nvPr>
            <p:ph type="ftr" sz="quarter" idx="11"/>
          </p:nvPr>
        </p:nvSpPr>
        <p:spPr/>
        <p:txBody>
          <a:bodyPr/>
          <a:lstStyle/>
          <a:p>
            <a:r>
              <a:rPr lang="en-US"/>
              <a:t>We do not provide any financial advice. All content is for education purpose only. Do you own research. Don't trust, verify. BRH LvL 3.1 ENG V1.1</a:t>
            </a:r>
            <a:endParaRPr lang="fr-FR"/>
          </a:p>
        </p:txBody>
      </p:sp>
      <p:sp>
        <p:nvSpPr>
          <p:cNvPr id="5" name="Slide Number Placeholder 4"/>
          <p:cNvSpPr>
            <a:spLocks noGrp="1"/>
          </p:cNvSpPr>
          <p:nvPr>
            <p:ph type="sldNum" sz="quarter" idx="12"/>
          </p:nvPr>
        </p:nvSpPr>
        <p:spPr/>
        <p:txBody>
          <a:bodyPr/>
          <a:lstStyle/>
          <a:p>
            <a:fld id="{B8F1F9BF-7998-4B22-B8B3-E6FF05E867EF}" type="slidenum">
              <a:rPr lang="fr-FR" smtClean="0"/>
              <a:t>‹#›</a:t>
            </a:fld>
            <a:endParaRPr lang="fr-FR"/>
          </a:p>
        </p:txBody>
      </p:sp>
    </p:spTree>
    <p:extLst>
      <p:ext uri="{BB962C8B-B14F-4D97-AF65-F5344CB8AC3E}">
        <p14:creationId xmlns:p14="http://schemas.microsoft.com/office/powerpoint/2010/main" val="5926770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41D9ED-F8B9-453D-BAB1-0BE910D1F8CC}" type="datetime1">
              <a:rPr lang="en-GB" smtClean="0"/>
              <a:t>14/08/2020</a:t>
            </a:fld>
            <a:endParaRPr lang="fr-FR"/>
          </a:p>
        </p:txBody>
      </p:sp>
      <p:sp>
        <p:nvSpPr>
          <p:cNvPr id="3" name="Footer Placeholder 2"/>
          <p:cNvSpPr>
            <a:spLocks noGrp="1"/>
          </p:cNvSpPr>
          <p:nvPr>
            <p:ph type="ftr" sz="quarter" idx="11"/>
          </p:nvPr>
        </p:nvSpPr>
        <p:spPr/>
        <p:txBody>
          <a:bodyPr/>
          <a:lstStyle/>
          <a:p>
            <a:r>
              <a:rPr lang="en-US"/>
              <a:t>We do not provide any financial advice. All content is for education purpose only. Do you own research. Don't trust, verify. BRH LvL 3.1 ENG V1.1</a:t>
            </a:r>
            <a:endParaRPr lang="fr-FR"/>
          </a:p>
        </p:txBody>
      </p:sp>
      <p:sp>
        <p:nvSpPr>
          <p:cNvPr id="4" name="Slide Number Placeholder 3"/>
          <p:cNvSpPr>
            <a:spLocks noGrp="1"/>
          </p:cNvSpPr>
          <p:nvPr>
            <p:ph type="sldNum" sz="quarter" idx="12"/>
          </p:nvPr>
        </p:nvSpPr>
        <p:spPr/>
        <p:txBody>
          <a:bodyPr/>
          <a:lstStyle/>
          <a:p>
            <a:fld id="{B8F1F9BF-7998-4B22-B8B3-E6FF05E867EF}" type="slidenum">
              <a:rPr lang="fr-FR" smtClean="0"/>
              <a:t>‹#›</a:t>
            </a:fld>
            <a:endParaRPr lang="fr-FR"/>
          </a:p>
        </p:txBody>
      </p:sp>
    </p:spTree>
    <p:extLst>
      <p:ext uri="{BB962C8B-B14F-4D97-AF65-F5344CB8AC3E}">
        <p14:creationId xmlns:p14="http://schemas.microsoft.com/office/powerpoint/2010/main" val="181904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6"/>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F3A7A83D-BC31-45F1-BD81-076939620EDB}" type="datetime1">
              <a:rPr lang="en-GB" smtClean="0"/>
              <a:t>14/08/2020</a:t>
            </a:fld>
            <a:endParaRPr lang="en-GB"/>
          </a:p>
        </p:txBody>
      </p:sp>
      <p:sp>
        <p:nvSpPr>
          <p:cNvPr id="70" name="Google Shape;70;p16"/>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We do not provide any financial advice. All content is for education purpose only. Do you own research. Don't trust, verify. BRH LvL 3.1 ENG V1.1</a:t>
            </a:r>
            <a:endParaRPr lang="en-GB"/>
          </a:p>
        </p:txBody>
      </p:sp>
      <p:sp>
        <p:nvSpPr>
          <p:cNvPr id="71" name="Google Shape;71;p16"/>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EF249D87-9E8E-4917-BF2C-761EFBF2A258}" type="slidenum">
              <a:rPr lang="en-GB" smtClean="0"/>
              <a:t>‹#›</a:t>
            </a:fld>
            <a:endParaRPr lang="en-GB"/>
          </a:p>
        </p:txBody>
      </p:sp>
    </p:spTree>
    <p:extLst>
      <p:ext uri="{BB962C8B-B14F-4D97-AF65-F5344CB8AC3E}">
        <p14:creationId xmlns:p14="http://schemas.microsoft.com/office/powerpoint/2010/main" val="10844139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FE14754-0A84-4AB6-B910-1557A9B26EB5}" type="datetime1">
              <a:rPr lang="en-GB" smtClean="0"/>
              <a:t>14/08/2020</a:t>
            </a:fld>
            <a:endParaRPr lang="fr-FR"/>
          </a:p>
        </p:txBody>
      </p:sp>
      <p:sp>
        <p:nvSpPr>
          <p:cNvPr id="6" name="Footer Placeholder 5"/>
          <p:cNvSpPr>
            <a:spLocks noGrp="1"/>
          </p:cNvSpPr>
          <p:nvPr>
            <p:ph type="ftr" sz="quarter" idx="11"/>
          </p:nvPr>
        </p:nvSpPr>
        <p:spPr/>
        <p:txBody>
          <a:bodyPr/>
          <a:lstStyle/>
          <a:p>
            <a:r>
              <a:rPr lang="en-US"/>
              <a:t>We do not provide any financial advice. All content is for education purpose only. Do you own research. Don't trust, verify. BRH LvL 3.1 ENG V1.1</a:t>
            </a:r>
            <a:endParaRPr lang="fr-FR"/>
          </a:p>
        </p:txBody>
      </p:sp>
      <p:sp>
        <p:nvSpPr>
          <p:cNvPr id="7" name="Slide Number Placeholder 6"/>
          <p:cNvSpPr>
            <a:spLocks noGrp="1"/>
          </p:cNvSpPr>
          <p:nvPr>
            <p:ph type="sldNum" sz="quarter" idx="12"/>
          </p:nvPr>
        </p:nvSpPr>
        <p:spPr/>
        <p:txBody>
          <a:bodyPr/>
          <a:lstStyle/>
          <a:p>
            <a:fld id="{B8F1F9BF-7998-4B22-B8B3-E6FF05E867EF}" type="slidenum">
              <a:rPr lang="fr-FR" smtClean="0"/>
              <a:t>‹#›</a:t>
            </a:fld>
            <a:endParaRPr lang="fr-FR"/>
          </a:p>
        </p:txBody>
      </p:sp>
    </p:spTree>
    <p:extLst>
      <p:ext uri="{BB962C8B-B14F-4D97-AF65-F5344CB8AC3E}">
        <p14:creationId xmlns:p14="http://schemas.microsoft.com/office/powerpoint/2010/main" val="1930271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284F61-E21A-4BF3-A72A-069F9BE3E9D2}" type="datetime1">
              <a:rPr lang="en-GB" smtClean="0"/>
              <a:t>14/08/2020</a:t>
            </a:fld>
            <a:endParaRPr lang="fr-FR"/>
          </a:p>
        </p:txBody>
      </p:sp>
      <p:sp>
        <p:nvSpPr>
          <p:cNvPr id="6" name="Footer Placeholder 5"/>
          <p:cNvSpPr>
            <a:spLocks noGrp="1"/>
          </p:cNvSpPr>
          <p:nvPr>
            <p:ph type="ftr" sz="quarter" idx="11"/>
          </p:nvPr>
        </p:nvSpPr>
        <p:spPr/>
        <p:txBody>
          <a:bodyPr/>
          <a:lstStyle/>
          <a:p>
            <a:r>
              <a:rPr lang="en-US"/>
              <a:t>We do not provide any financial advice. All content is for education purpose only. Do you own research. Don't trust, verify. BRH LvL 3.1 ENG V1.1</a:t>
            </a:r>
            <a:endParaRPr lang="fr-FR"/>
          </a:p>
        </p:txBody>
      </p:sp>
      <p:sp>
        <p:nvSpPr>
          <p:cNvPr id="7" name="Slide Number Placeholder 6"/>
          <p:cNvSpPr>
            <a:spLocks noGrp="1"/>
          </p:cNvSpPr>
          <p:nvPr>
            <p:ph type="sldNum" sz="quarter" idx="12"/>
          </p:nvPr>
        </p:nvSpPr>
        <p:spPr/>
        <p:txBody>
          <a:bodyPr/>
          <a:lstStyle/>
          <a:p>
            <a:fld id="{B8F1F9BF-7998-4B22-B8B3-E6FF05E867EF}" type="slidenum">
              <a:rPr lang="fr-FR" smtClean="0"/>
              <a:t>‹#›</a:t>
            </a:fld>
            <a:endParaRPr lang="fr-FR"/>
          </a:p>
        </p:txBody>
      </p:sp>
    </p:spTree>
    <p:extLst>
      <p:ext uri="{BB962C8B-B14F-4D97-AF65-F5344CB8AC3E}">
        <p14:creationId xmlns:p14="http://schemas.microsoft.com/office/powerpoint/2010/main" val="97698197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B816A7-EA8C-48F1-BD74-5227F2FA5781}" type="datetime1">
              <a:rPr lang="en-GB" smtClean="0"/>
              <a:t>14/08/2020</a:t>
            </a:fld>
            <a:endParaRPr lang="fr-FR"/>
          </a:p>
        </p:txBody>
      </p:sp>
      <p:sp>
        <p:nvSpPr>
          <p:cNvPr id="5" name="Footer Placeholder 4"/>
          <p:cNvSpPr>
            <a:spLocks noGrp="1"/>
          </p:cNvSpPr>
          <p:nvPr>
            <p:ph type="ftr" sz="quarter" idx="11"/>
          </p:nvPr>
        </p:nvSpPr>
        <p:spPr/>
        <p:txBody>
          <a:bodyPr/>
          <a:lstStyle/>
          <a:p>
            <a:r>
              <a:rPr lang="en-US"/>
              <a:t>We do not provide any financial advice. All content is for education purpose only. Do you own research. Don't trust, verify. BRH LvL 3.1 ENG V1.1</a:t>
            </a:r>
            <a:endParaRPr lang="fr-FR"/>
          </a:p>
        </p:txBody>
      </p:sp>
      <p:sp>
        <p:nvSpPr>
          <p:cNvPr id="6" name="Slide Number Placeholder 5"/>
          <p:cNvSpPr>
            <a:spLocks noGrp="1"/>
          </p:cNvSpPr>
          <p:nvPr>
            <p:ph type="sldNum" sz="quarter" idx="12"/>
          </p:nvPr>
        </p:nvSpPr>
        <p:spPr/>
        <p:txBody>
          <a:bodyPr/>
          <a:lstStyle/>
          <a:p>
            <a:fld id="{B8F1F9BF-7998-4B22-B8B3-E6FF05E867EF}" type="slidenum">
              <a:rPr lang="fr-FR" smtClean="0"/>
              <a:t>‹#›</a:t>
            </a:fld>
            <a:endParaRPr lang="fr-FR"/>
          </a:p>
        </p:txBody>
      </p:sp>
    </p:spTree>
    <p:extLst>
      <p:ext uri="{BB962C8B-B14F-4D97-AF65-F5344CB8AC3E}">
        <p14:creationId xmlns:p14="http://schemas.microsoft.com/office/powerpoint/2010/main" val="38865777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10CC54-55E6-4C27-ADA3-4364F9EA6831}" type="datetime1">
              <a:rPr lang="en-GB" smtClean="0"/>
              <a:t>14/08/2020</a:t>
            </a:fld>
            <a:endParaRPr lang="fr-FR"/>
          </a:p>
        </p:txBody>
      </p:sp>
      <p:sp>
        <p:nvSpPr>
          <p:cNvPr id="5" name="Footer Placeholder 4"/>
          <p:cNvSpPr>
            <a:spLocks noGrp="1"/>
          </p:cNvSpPr>
          <p:nvPr>
            <p:ph type="ftr" sz="quarter" idx="11"/>
          </p:nvPr>
        </p:nvSpPr>
        <p:spPr/>
        <p:txBody>
          <a:bodyPr/>
          <a:lstStyle/>
          <a:p>
            <a:r>
              <a:rPr lang="en-US"/>
              <a:t>We do not provide any financial advice. All content is for education purpose only. Do you own research. Don't trust, verify. BRH LvL 3.1 ENG V1.1</a:t>
            </a:r>
            <a:endParaRPr lang="fr-FR"/>
          </a:p>
        </p:txBody>
      </p:sp>
      <p:sp>
        <p:nvSpPr>
          <p:cNvPr id="6" name="Slide Number Placeholder 5"/>
          <p:cNvSpPr>
            <a:spLocks noGrp="1"/>
          </p:cNvSpPr>
          <p:nvPr>
            <p:ph type="sldNum" sz="quarter" idx="12"/>
          </p:nvPr>
        </p:nvSpPr>
        <p:spPr/>
        <p:txBody>
          <a:bodyPr/>
          <a:lstStyle/>
          <a:p>
            <a:fld id="{B8F1F9BF-7998-4B22-B8B3-E6FF05E867EF}" type="slidenum">
              <a:rPr lang="fr-FR" smtClean="0"/>
              <a:t>‹#›</a:t>
            </a:fld>
            <a:endParaRPr lang="fr-FR"/>
          </a:p>
        </p:txBody>
      </p:sp>
    </p:spTree>
    <p:extLst>
      <p:ext uri="{BB962C8B-B14F-4D97-AF65-F5344CB8AC3E}">
        <p14:creationId xmlns:p14="http://schemas.microsoft.com/office/powerpoint/2010/main" val="3510604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831851" y="1709740"/>
            <a:ext cx="10515600" cy="2852737"/>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4500"/>
              <a:buFont typeface="Calibri"/>
              <a:buNone/>
              <a:defRPr sz="60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74" name="Google Shape;74;p17"/>
          <p:cNvSpPr txBox="1">
            <a:spLocks noGrp="1"/>
          </p:cNvSpPr>
          <p:nvPr>
            <p:ph type="body" idx="1"/>
          </p:nvPr>
        </p:nvSpPr>
        <p:spPr>
          <a:xfrm>
            <a:off x="831851" y="4589463"/>
            <a:ext cx="10515600" cy="1500187"/>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rgbClr val="888888"/>
              </a:buClr>
              <a:buSzPts val="1800"/>
              <a:buNone/>
              <a:defRPr sz="2400">
                <a:solidFill>
                  <a:srgbClr val="888888"/>
                </a:solidFill>
              </a:defRPr>
            </a:lvl1pPr>
            <a:lvl2pPr marL="1219170" lvl="1" indent="-304792" algn="l">
              <a:lnSpc>
                <a:spcPct val="90000"/>
              </a:lnSpc>
              <a:spcBef>
                <a:spcPts val="533"/>
              </a:spcBef>
              <a:spcAft>
                <a:spcPts val="0"/>
              </a:spcAft>
              <a:buClr>
                <a:srgbClr val="888888"/>
              </a:buClr>
              <a:buSzPts val="1500"/>
              <a:buNone/>
              <a:defRPr sz="2000">
                <a:solidFill>
                  <a:srgbClr val="888888"/>
                </a:solidFill>
              </a:defRPr>
            </a:lvl2pPr>
            <a:lvl3pPr marL="1828754" lvl="2" indent="-304792" algn="l">
              <a:lnSpc>
                <a:spcPct val="90000"/>
              </a:lnSpc>
              <a:spcBef>
                <a:spcPts val="533"/>
              </a:spcBef>
              <a:spcAft>
                <a:spcPts val="0"/>
              </a:spcAft>
              <a:buClr>
                <a:srgbClr val="888888"/>
              </a:buClr>
              <a:buSzPts val="1400"/>
              <a:buNone/>
              <a:defRPr sz="1867">
                <a:solidFill>
                  <a:srgbClr val="888888"/>
                </a:solidFill>
              </a:defRPr>
            </a:lvl3pPr>
            <a:lvl4pPr marL="2438339" lvl="3" indent="-304792" algn="l">
              <a:lnSpc>
                <a:spcPct val="90000"/>
              </a:lnSpc>
              <a:spcBef>
                <a:spcPts val="533"/>
              </a:spcBef>
              <a:spcAft>
                <a:spcPts val="0"/>
              </a:spcAft>
              <a:buClr>
                <a:srgbClr val="888888"/>
              </a:buClr>
              <a:buSzPts val="1200"/>
              <a:buNone/>
              <a:defRPr sz="1600">
                <a:solidFill>
                  <a:srgbClr val="888888"/>
                </a:solidFill>
              </a:defRPr>
            </a:lvl4pPr>
            <a:lvl5pPr marL="3047924" lvl="4" indent="-304792" algn="l">
              <a:lnSpc>
                <a:spcPct val="90000"/>
              </a:lnSpc>
              <a:spcBef>
                <a:spcPts val="533"/>
              </a:spcBef>
              <a:spcAft>
                <a:spcPts val="0"/>
              </a:spcAft>
              <a:buClr>
                <a:srgbClr val="888888"/>
              </a:buClr>
              <a:buSzPts val="1200"/>
              <a:buNone/>
              <a:defRPr sz="1600">
                <a:solidFill>
                  <a:srgbClr val="888888"/>
                </a:solidFill>
              </a:defRPr>
            </a:lvl5pPr>
            <a:lvl6pPr marL="3657509" lvl="5" indent="-304792" algn="l">
              <a:lnSpc>
                <a:spcPct val="90000"/>
              </a:lnSpc>
              <a:spcBef>
                <a:spcPts val="533"/>
              </a:spcBef>
              <a:spcAft>
                <a:spcPts val="0"/>
              </a:spcAft>
              <a:buClr>
                <a:srgbClr val="888888"/>
              </a:buClr>
              <a:buSzPts val="1200"/>
              <a:buNone/>
              <a:defRPr sz="1600">
                <a:solidFill>
                  <a:srgbClr val="888888"/>
                </a:solidFill>
              </a:defRPr>
            </a:lvl6pPr>
            <a:lvl7pPr marL="4267093" lvl="6" indent="-304792" algn="l">
              <a:lnSpc>
                <a:spcPct val="90000"/>
              </a:lnSpc>
              <a:spcBef>
                <a:spcPts val="533"/>
              </a:spcBef>
              <a:spcAft>
                <a:spcPts val="0"/>
              </a:spcAft>
              <a:buClr>
                <a:srgbClr val="888888"/>
              </a:buClr>
              <a:buSzPts val="1200"/>
              <a:buNone/>
              <a:defRPr sz="1600">
                <a:solidFill>
                  <a:srgbClr val="888888"/>
                </a:solidFill>
              </a:defRPr>
            </a:lvl7pPr>
            <a:lvl8pPr marL="4876678" lvl="7" indent="-304792" algn="l">
              <a:lnSpc>
                <a:spcPct val="90000"/>
              </a:lnSpc>
              <a:spcBef>
                <a:spcPts val="533"/>
              </a:spcBef>
              <a:spcAft>
                <a:spcPts val="0"/>
              </a:spcAft>
              <a:buClr>
                <a:srgbClr val="888888"/>
              </a:buClr>
              <a:buSzPts val="1200"/>
              <a:buNone/>
              <a:defRPr sz="1600">
                <a:solidFill>
                  <a:srgbClr val="888888"/>
                </a:solidFill>
              </a:defRPr>
            </a:lvl8pPr>
            <a:lvl9pPr marL="5486263" lvl="8" indent="-304792" algn="l">
              <a:lnSpc>
                <a:spcPct val="90000"/>
              </a:lnSpc>
              <a:spcBef>
                <a:spcPts val="533"/>
              </a:spcBef>
              <a:spcAft>
                <a:spcPts val="0"/>
              </a:spcAft>
              <a:buClr>
                <a:srgbClr val="888888"/>
              </a:buClr>
              <a:buSzPts val="1200"/>
              <a:buNone/>
              <a:defRPr sz="1600">
                <a:solidFill>
                  <a:srgbClr val="888888"/>
                </a:solidFill>
              </a:defRPr>
            </a:lvl9pPr>
          </a:lstStyle>
          <a:p>
            <a:endParaRPr/>
          </a:p>
        </p:txBody>
      </p:sp>
      <p:sp>
        <p:nvSpPr>
          <p:cNvPr id="75" name="Google Shape;75;p17"/>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158B4A97-D753-4926-8F98-E2684E403E76}" type="datetime1">
              <a:rPr lang="en-GB" smtClean="0"/>
              <a:t>14/08/2020</a:t>
            </a:fld>
            <a:endParaRPr lang="en-GB"/>
          </a:p>
        </p:txBody>
      </p:sp>
      <p:sp>
        <p:nvSpPr>
          <p:cNvPr id="76" name="Google Shape;76;p17"/>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We do not provide any financial advice. All content is for education purpose only. Do you own research. Don't trust, verify. BRH LvL 3.1 ENG V1.1</a:t>
            </a:r>
            <a:endParaRPr lang="en-GB"/>
          </a:p>
        </p:txBody>
      </p:sp>
      <p:sp>
        <p:nvSpPr>
          <p:cNvPr id="77" name="Google Shape;77;p17"/>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EF249D87-9E8E-4917-BF2C-761EFBF2A258}" type="slidenum">
              <a:rPr lang="en-GB" smtClean="0"/>
              <a:t>‹#›</a:t>
            </a:fld>
            <a:endParaRPr lang="en-GB"/>
          </a:p>
        </p:txBody>
      </p:sp>
    </p:spTree>
    <p:extLst>
      <p:ext uri="{BB962C8B-B14F-4D97-AF65-F5344CB8AC3E}">
        <p14:creationId xmlns:p14="http://schemas.microsoft.com/office/powerpoint/2010/main" val="2869111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78"/>
        <p:cNvGrpSpPr/>
        <p:nvPr/>
      </p:nvGrpSpPr>
      <p:grpSpPr>
        <a:xfrm>
          <a:off x="0" y="0"/>
          <a:ext cx="0" cy="0"/>
          <a:chOff x="0" y="0"/>
          <a:chExt cx="0" cy="0"/>
        </a:xfrm>
      </p:grpSpPr>
      <p:sp>
        <p:nvSpPr>
          <p:cNvPr id="79" name="Google Shape;79;p18"/>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0" name="Google Shape;80;p18"/>
          <p:cNvSpPr txBox="1">
            <a:spLocks noGrp="1"/>
          </p:cNvSpPr>
          <p:nvPr>
            <p:ph type="body" idx="1"/>
          </p:nvPr>
        </p:nvSpPr>
        <p:spPr>
          <a:xfrm>
            <a:off x="838200" y="1825625"/>
            <a:ext cx="5181600" cy="4351339"/>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1" name="Google Shape;81;p18"/>
          <p:cNvSpPr txBox="1">
            <a:spLocks noGrp="1"/>
          </p:cNvSpPr>
          <p:nvPr>
            <p:ph type="body" idx="2"/>
          </p:nvPr>
        </p:nvSpPr>
        <p:spPr>
          <a:xfrm>
            <a:off x="6172200" y="1825625"/>
            <a:ext cx="5181600" cy="4351339"/>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2" name="Google Shape;82;p18"/>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F14F4C92-7EEF-420C-9307-58E8E433B020}" type="datetime1">
              <a:rPr lang="en-GB" smtClean="0"/>
              <a:t>14/08/2020</a:t>
            </a:fld>
            <a:endParaRPr lang="en-GB"/>
          </a:p>
        </p:txBody>
      </p:sp>
      <p:sp>
        <p:nvSpPr>
          <p:cNvPr id="83" name="Google Shape;83;p18"/>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We do not provide any financial advice. All content is for education purpose only. Do you own research. Don't trust, verify. BRH LvL 3.1 ENG V1.1</a:t>
            </a:r>
            <a:endParaRPr lang="en-GB"/>
          </a:p>
        </p:txBody>
      </p:sp>
      <p:sp>
        <p:nvSpPr>
          <p:cNvPr id="84" name="Google Shape;84;p18"/>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EF249D87-9E8E-4917-BF2C-761EFBF2A258}" type="slidenum">
              <a:rPr lang="en-GB" smtClean="0"/>
              <a:t>‹#›</a:t>
            </a:fld>
            <a:endParaRPr lang="en-GB"/>
          </a:p>
        </p:txBody>
      </p:sp>
    </p:spTree>
    <p:extLst>
      <p:ext uri="{BB962C8B-B14F-4D97-AF65-F5344CB8AC3E}">
        <p14:creationId xmlns:p14="http://schemas.microsoft.com/office/powerpoint/2010/main" val="3224914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85"/>
        <p:cNvGrpSpPr/>
        <p:nvPr/>
      </p:nvGrpSpPr>
      <p:grpSpPr>
        <a:xfrm>
          <a:off x="0" y="0"/>
          <a:ext cx="0" cy="0"/>
          <a:chOff x="0" y="0"/>
          <a:chExt cx="0" cy="0"/>
        </a:xfrm>
      </p:grpSpPr>
      <p:sp>
        <p:nvSpPr>
          <p:cNvPr id="86" name="Google Shape;86;p19"/>
          <p:cNvSpPr txBox="1">
            <a:spLocks noGrp="1"/>
          </p:cNvSpPr>
          <p:nvPr>
            <p:ph type="title"/>
          </p:nvPr>
        </p:nvSpPr>
        <p:spPr>
          <a:xfrm>
            <a:off x="839788" y="365125"/>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87" name="Google Shape;87;p19"/>
          <p:cNvSpPr txBox="1">
            <a:spLocks noGrp="1"/>
          </p:cNvSpPr>
          <p:nvPr>
            <p:ph type="body" idx="1"/>
          </p:nvPr>
        </p:nvSpPr>
        <p:spPr>
          <a:xfrm>
            <a:off x="839788" y="1681163"/>
            <a:ext cx="5157787" cy="823912"/>
          </a:xfrm>
          <a:prstGeom prst="rect">
            <a:avLst/>
          </a:prstGeom>
          <a:noFill/>
          <a:ln>
            <a:noFill/>
          </a:ln>
        </p:spPr>
        <p:txBody>
          <a:bodyPr spcFirstLastPara="1" wrap="square" lIns="68575" tIns="34275" rIns="68575" bIns="34275" anchor="b" anchorCtr="0">
            <a:no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88" name="Google Shape;88;p19"/>
          <p:cNvSpPr txBox="1">
            <a:spLocks noGrp="1"/>
          </p:cNvSpPr>
          <p:nvPr>
            <p:ph type="body" idx="2"/>
          </p:nvPr>
        </p:nvSpPr>
        <p:spPr>
          <a:xfrm>
            <a:off x="839788" y="2505075"/>
            <a:ext cx="5157787" cy="3684588"/>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89" name="Google Shape;89;p19"/>
          <p:cNvSpPr txBox="1">
            <a:spLocks noGrp="1"/>
          </p:cNvSpPr>
          <p:nvPr>
            <p:ph type="body" idx="3"/>
          </p:nvPr>
        </p:nvSpPr>
        <p:spPr>
          <a:xfrm>
            <a:off x="6172201" y="1681163"/>
            <a:ext cx="5183188" cy="823912"/>
          </a:xfrm>
          <a:prstGeom prst="rect">
            <a:avLst/>
          </a:prstGeom>
          <a:noFill/>
          <a:ln>
            <a:noFill/>
          </a:ln>
        </p:spPr>
        <p:txBody>
          <a:bodyPr spcFirstLastPara="1" wrap="square" lIns="68575" tIns="34275" rIns="68575" bIns="34275" anchor="b" anchorCtr="0">
            <a:noAutofit/>
          </a:bodyPr>
          <a:lstStyle>
            <a:lvl1pPr marL="609585" lvl="0" indent="-304792" algn="l">
              <a:lnSpc>
                <a:spcPct val="90000"/>
              </a:lnSpc>
              <a:spcBef>
                <a:spcPts val="1067"/>
              </a:spcBef>
              <a:spcAft>
                <a:spcPts val="0"/>
              </a:spcAft>
              <a:buClr>
                <a:schemeClr val="dk1"/>
              </a:buClr>
              <a:buSzPts val="1800"/>
              <a:buNone/>
              <a:defRPr sz="2400" b="1"/>
            </a:lvl1pPr>
            <a:lvl2pPr marL="1219170" lvl="1" indent="-304792" algn="l">
              <a:lnSpc>
                <a:spcPct val="90000"/>
              </a:lnSpc>
              <a:spcBef>
                <a:spcPts val="533"/>
              </a:spcBef>
              <a:spcAft>
                <a:spcPts val="0"/>
              </a:spcAft>
              <a:buClr>
                <a:schemeClr val="dk1"/>
              </a:buClr>
              <a:buSzPts val="1500"/>
              <a:buNone/>
              <a:defRPr sz="2000" b="1"/>
            </a:lvl2pPr>
            <a:lvl3pPr marL="1828754" lvl="2" indent="-304792" algn="l">
              <a:lnSpc>
                <a:spcPct val="90000"/>
              </a:lnSpc>
              <a:spcBef>
                <a:spcPts val="533"/>
              </a:spcBef>
              <a:spcAft>
                <a:spcPts val="0"/>
              </a:spcAft>
              <a:buClr>
                <a:schemeClr val="dk1"/>
              </a:buClr>
              <a:buSzPts val="1400"/>
              <a:buNone/>
              <a:defRPr sz="1867" b="1"/>
            </a:lvl3pPr>
            <a:lvl4pPr marL="2438339" lvl="3" indent="-304792" algn="l">
              <a:lnSpc>
                <a:spcPct val="90000"/>
              </a:lnSpc>
              <a:spcBef>
                <a:spcPts val="533"/>
              </a:spcBef>
              <a:spcAft>
                <a:spcPts val="0"/>
              </a:spcAft>
              <a:buClr>
                <a:schemeClr val="dk1"/>
              </a:buClr>
              <a:buSzPts val="1200"/>
              <a:buNone/>
              <a:defRPr sz="1600" b="1"/>
            </a:lvl4pPr>
            <a:lvl5pPr marL="3047924" lvl="4" indent="-304792" algn="l">
              <a:lnSpc>
                <a:spcPct val="90000"/>
              </a:lnSpc>
              <a:spcBef>
                <a:spcPts val="533"/>
              </a:spcBef>
              <a:spcAft>
                <a:spcPts val="0"/>
              </a:spcAft>
              <a:buClr>
                <a:schemeClr val="dk1"/>
              </a:buClr>
              <a:buSzPts val="1200"/>
              <a:buNone/>
              <a:defRPr sz="1600" b="1"/>
            </a:lvl5pPr>
            <a:lvl6pPr marL="3657509" lvl="5" indent="-304792" algn="l">
              <a:lnSpc>
                <a:spcPct val="90000"/>
              </a:lnSpc>
              <a:spcBef>
                <a:spcPts val="533"/>
              </a:spcBef>
              <a:spcAft>
                <a:spcPts val="0"/>
              </a:spcAft>
              <a:buClr>
                <a:schemeClr val="dk1"/>
              </a:buClr>
              <a:buSzPts val="1200"/>
              <a:buNone/>
              <a:defRPr sz="1600" b="1"/>
            </a:lvl6pPr>
            <a:lvl7pPr marL="4267093" lvl="6" indent="-304792" algn="l">
              <a:lnSpc>
                <a:spcPct val="90000"/>
              </a:lnSpc>
              <a:spcBef>
                <a:spcPts val="533"/>
              </a:spcBef>
              <a:spcAft>
                <a:spcPts val="0"/>
              </a:spcAft>
              <a:buClr>
                <a:schemeClr val="dk1"/>
              </a:buClr>
              <a:buSzPts val="1200"/>
              <a:buNone/>
              <a:defRPr sz="1600" b="1"/>
            </a:lvl7pPr>
            <a:lvl8pPr marL="4876678" lvl="7" indent="-304792" algn="l">
              <a:lnSpc>
                <a:spcPct val="90000"/>
              </a:lnSpc>
              <a:spcBef>
                <a:spcPts val="533"/>
              </a:spcBef>
              <a:spcAft>
                <a:spcPts val="0"/>
              </a:spcAft>
              <a:buClr>
                <a:schemeClr val="dk1"/>
              </a:buClr>
              <a:buSzPts val="1200"/>
              <a:buNone/>
              <a:defRPr sz="1600" b="1"/>
            </a:lvl8pPr>
            <a:lvl9pPr marL="5486263" lvl="8" indent="-304792" algn="l">
              <a:lnSpc>
                <a:spcPct val="90000"/>
              </a:lnSpc>
              <a:spcBef>
                <a:spcPts val="533"/>
              </a:spcBef>
              <a:spcAft>
                <a:spcPts val="0"/>
              </a:spcAft>
              <a:buClr>
                <a:schemeClr val="dk1"/>
              </a:buClr>
              <a:buSzPts val="1200"/>
              <a:buNone/>
              <a:defRPr sz="1600" b="1"/>
            </a:lvl9pPr>
          </a:lstStyle>
          <a:p>
            <a:endParaRPr/>
          </a:p>
        </p:txBody>
      </p:sp>
      <p:sp>
        <p:nvSpPr>
          <p:cNvPr id="90" name="Google Shape;90;p19"/>
          <p:cNvSpPr txBox="1">
            <a:spLocks noGrp="1"/>
          </p:cNvSpPr>
          <p:nvPr>
            <p:ph type="body" idx="4"/>
          </p:nvPr>
        </p:nvSpPr>
        <p:spPr>
          <a:xfrm>
            <a:off x="6172201" y="2505075"/>
            <a:ext cx="5183188" cy="3684588"/>
          </a:xfrm>
          <a:prstGeom prst="rect">
            <a:avLst/>
          </a:prstGeom>
          <a:noFill/>
          <a:ln>
            <a:noFill/>
          </a:ln>
        </p:spPr>
        <p:txBody>
          <a:bodyPr spcFirstLastPara="1" wrap="square" lIns="68575" tIns="34275" rIns="68575" bIns="34275" anchor="t" anchorCtr="0">
            <a:noAutofit/>
          </a:bodyPr>
          <a:lstStyle>
            <a:lvl1pPr marL="609585" lvl="0" indent="-423323" algn="l">
              <a:lnSpc>
                <a:spcPct val="90000"/>
              </a:lnSpc>
              <a:spcBef>
                <a:spcPts val="1067"/>
              </a:spcBef>
              <a:spcAft>
                <a:spcPts val="0"/>
              </a:spcAft>
              <a:buClr>
                <a:schemeClr val="dk1"/>
              </a:buClr>
              <a:buSzPts val="1400"/>
              <a:buChar char="•"/>
              <a:defRPr/>
            </a:lvl1pPr>
            <a:lvl2pPr marL="1219170" lvl="1" indent="-423323" algn="l">
              <a:lnSpc>
                <a:spcPct val="90000"/>
              </a:lnSpc>
              <a:spcBef>
                <a:spcPts val="533"/>
              </a:spcBef>
              <a:spcAft>
                <a:spcPts val="0"/>
              </a:spcAft>
              <a:buClr>
                <a:schemeClr val="dk1"/>
              </a:buClr>
              <a:buSzPts val="1400"/>
              <a:buChar char="•"/>
              <a:defRPr/>
            </a:lvl2pPr>
            <a:lvl3pPr marL="1828754" lvl="2" indent="-423323" algn="l">
              <a:lnSpc>
                <a:spcPct val="90000"/>
              </a:lnSpc>
              <a:spcBef>
                <a:spcPts val="533"/>
              </a:spcBef>
              <a:spcAft>
                <a:spcPts val="0"/>
              </a:spcAft>
              <a:buClr>
                <a:schemeClr val="dk1"/>
              </a:buClr>
              <a:buSzPts val="1400"/>
              <a:buChar char="•"/>
              <a:defRPr/>
            </a:lvl3pPr>
            <a:lvl4pPr marL="2438339" lvl="3" indent="-423323" algn="l">
              <a:lnSpc>
                <a:spcPct val="90000"/>
              </a:lnSpc>
              <a:spcBef>
                <a:spcPts val="533"/>
              </a:spcBef>
              <a:spcAft>
                <a:spcPts val="0"/>
              </a:spcAft>
              <a:buClr>
                <a:schemeClr val="dk1"/>
              </a:buClr>
              <a:buSzPts val="1400"/>
              <a:buChar char="•"/>
              <a:defRPr/>
            </a:lvl4pPr>
            <a:lvl5pPr marL="3047924" lvl="4" indent="-423323" algn="l">
              <a:lnSpc>
                <a:spcPct val="90000"/>
              </a:lnSpc>
              <a:spcBef>
                <a:spcPts val="533"/>
              </a:spcBef>
              <a:spcAft>
                <a:spcPts val="0"/>
              </a:spcAft>
              <a:buClr>
                <a:schemeClr val="dk1"/>
              </a:buClr>
              <a:buSzPts val="1400"/>
              <a:buChar char="•"/>
              <a:defRPr/>
            </a:lvl5pPr>
            <a:lvl6pPr marL="3657509" lvl="5" indent="-423323" algn="l">
              <a:lnSpc>
                <a:spcPct val="90000"/>
              </a:lnSpc>
              <a:spcBef>
                <a:spcPts val="533"/>
              </a:spcBef>
              <a:spcAft>
                <a:spcPts val="0"/>
              </a:spcAft>
              <a:buClr>
                <a:schemeClr val="dk1"/>
              </a:buClr>
              <a:buSzPts val="1400"/>
              <a:buChar char="•"/>
              <a:defRPr/>
            </a:lvl6pPr>
            <a:lvl7pPr marL="4267093" lvl="6" indent="-423323" algn="l">
              <a:lnSpc>
                <a:spcPct val="90000"/>
              </a:lnSpc>
              <a:spcBef>
                <a:spcPts val="533"/>
              </a:spcBef>
              <a:spcAft>
                <a:spcPts val="0"/>
              </a:spcAft>
              <a:buClr>
                <a:schemeClr val="dk1"/>
              </a:buClr>
              <a:buSzPts val="1400"/>
              <a:buChar char="•"/>
              <a:defRPr/>
            </a:lvl7pPr>
            <a:lvl8pPr marL="4876678" lvl="7" indent="-423323" algn="l">
              <a:lnSpc>
                <a:spcPct val="90000"/>
              </a:lnSpc>
              <a:spcBef>
                <a:spcPts val="533"/>
              </a:spcBef>
              <a:spcAft>
                <a:spcPts val="0"/>
              </a:spcAft>
              <a:buClr>
                <a:schemeClr val="dk1"/>
              </a:buClr>
              <a:buSzPts val="1400"/>
              <a:buChar char="•"/>
              <a:defRPr/>
            </a:lvl8pPr>
            <a:lvl9pPr marL="5486263" lvl="8" indent="-423323" algn="l">
              <a:lnSpc>
                <a:spcPct val="90000"/>
              </a:lnSpc>
              <a:spcBef>
                <a:spcPts val="533"/>
              </a:spcBef>
              <a:spcAft>
                <a:spcPts val="0"/>
              </a:spcAft>
              <a:buClr>
                <a:schemeClr val="dk1"/>
              </a:buClr>
              <a:buSzPts val="1400"/>
              <a:buChar char="•"/>
              <a:defRPr/>
            </a:lvl9pPr>
          </a:lstStyle>
          <a:p>
            <a:endParaRPr/>
          </a:p>
        </p:txBody>
      </p:sp>
      <p:sp>
        <p:nvSpPr>
          <p:cNvPr id="91" name="Google Shape;91;p19"/>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84CB1308-FF7B-406F-A980-B39447E0B3A5}" type="datetime1">
              <a:rPr lang="en-GB" smtClean="0"/>
              <a:t>14/08/2020</a:t>
            </a:fld>
            <a:endParaRPr lang="en-GB"/>
          </a:p>
        </p:txBody>
      </p:sp>
      <p:sp>
        <p:nvSpPr>
          <p:cNvPr id="92" name="Google Shape;92;p19"/>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We do not provide any financial advice. All content is for education purpose only. Do you own research. Don't trust, verify. BRH LvL 3.1 ENG V1.1</a:t>
            </a:r>
            <a:endParaRPr lang="en-GB"/>
          </a:p>
        </p:txBody>
      </p:sp>
      <p:sp>
        <p:nvSpPr>
          <p:cNvPr id="93" name="Google Shape;93;p19"/>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EF249D87-9E8E-4917-BF2C-761EFBF2A258}" type="slidenum">
              <a:rPr lang="en-GB" smtClean="0"/>
              <a:t>‹#›</a:t>
            </a:fld>
            <a:endParaRPr lang="en-GB"/>
          </a:p>
        </p:txBody>
      </p:sp>
    </p:spTree>
    <p:extLst>
      <p:ext uri="{BB962C8B-B14F-4D97-AF65-F5344CB8AC3E}">
        <p14:creationId xmlns:p14="http://schemas.microsoft.com/office/powerpoint/2010/main" val="2493901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96" name="Google Shape;96;p20"/>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AB9E15CA-8206-4C49-AA83-7D7EA9F59A02}" type="datetime1">
              <a:rPr lang="en-GB" smtClean="0"/>
              <a:t>14/08/2020</a:t>
            </a:fld>
            <a:endParaRPr lang="en-GB"/>
          </a:p>
        </p:txBody>
      </p:sp>
      <p:sp>
        <p:nvSpPr>
          <p:cNvPr id="97" name="Google Shape;97;p20"/>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We do not provide any financial advice. All content is for education purpose only. Do you own research. Don't trust, verify. BRH LvL 3.1 ENG V1.1</a:t>
            </a:r>
            <a:endParaRPr lang="en-GB"/>
          </a:p>
        </p:txBody>
      </p:sp>
      <p:sp>
        <p:nvSpPr>
          <p:cNvPr id="98" name="Google Shape;98;p20"/>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EF249D87-9E8E-4917-BF2C-761EFBF2A258}" type="slidenum">
              <a:rPr lang="en-GB" smtClean="0"/>
              <a:t>‹#›</a:t>
            </a:fld>
            <a:endParaRPr lang="en-GB"/>
          </a:p>
        </p:txBody>
      </p:sp>
    </p:spTree>
    <p:extLst>
      <p:ext uri="{BB962C8B-B14F-4D97-AF65-F5344CB8AC3E}">
        <p14:creationId xmlns:p14="http://schemas.microsoft.com/office/powerpoint/2010/main" val="2582511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839788" y="457200"/>
            <a:ext cx="3932237" cy="16002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1" name="Google Shape;101;p21"/>
          <p:cNvSpPr txBox="1">
            <a:spLocks noGrp="1"/>
          </p:cNvSpPr>
          <p:nvPr>
            <p:ph type="body" idx="1"/>
          </p:nvPr>
        </p:nvSpPr>
        <p:spPr>
          <a:xfrm>
            <a:off x="5183188" y="987426"/>
            <a:ext cx="6172200" cy="4873625"/>
          </a:xfrm>
          <a:prstGeom prst="rect">
            <a:avLst/>
          </a:prstGeom>
          <a:noFill/>
          <a:ln>
            <a:noFill/>
          </a:ln>
        </p:spPr>
        <p:txBody>
          <a:bodyPr spcFirstLastPara="1" wrap="square" lIns="68575" tIns="34275" rIns="68575" bIns="34275" anchor="t" anchorCtr="0">
            <a:noAutofit/>
          </a:bodyPr>
          <a:lstStyle>
            <a:lvl1pPr marL="609585" lvl="0" indent="-507987" algn="l">
              <a:lnSpc>
                <a:spcPct val="90000"/>
              </a:lnSpc>
              <a:spcBef>
                <a:spcPts val="1067"/>
              </a:spcBef>
              <a:spcAft>
                <a:spcPts val="0"/>
              </a:spcAft>
              <a:buClr>
                <a:schemeClr val="dk1"/>
              </a:buClr>
              <a:buSzPts val="2400"/>
              <a:buChar char="•"/>
              <a:defRPr sz="3200"/>
            </a:lvl1pPr>
            <a:lvl2pPr marL="1219170" lvl="1" indent="-482588" algn="l">
              <a:lnSpc>
                <a:spcPct val="90000"/>
              </a:lnSpc>
              <a:spcBef>
                <a:spcPts val="533"/>
              </a:spcBef>
              <a:spcAft>
                <a:spcPts val="0"/>
              </a:spcAft>
              <a:buClr>
                <a:schemeClr val="dk1"/>
              </a:buClr>
              <a:buSzPts val="2100"/>
              <a:buChar char="•"/>
              <a:defRPr sz="2800"/>
            </a:lvl2pPr>
            <a:lvl3pPr marL="1828754" lvl="2" indent="-457189" algn="l">
              <a:lnSpc>
                <a:spcPct val="90000"/>
              </a:lnSpc>
              <a:spcBef>
                <a:spcPts val="533"/>
              </a:spcBef>
              <a:spcAft>
                <a:spcPts val="0"/>
              </a:spcAft>
              <a:buClr>
                <a:schemeClr val="dk1"/>
              </a:buClr>
              <a:buSzPts val="1800"/>
              <a:buChar char="•"/>
              <a:defRPr sz="2400"/>
            </a:lvl3pPr>
            <a:lvl4pPr marL="2438339" lvl="3" indent="-431789" algn="l">
              <a:lnSpc>
                <a:spcPct val="90000"/>
              </a:lnSpc>
              <a:spcBef>
                <a:spcPts val="533"/>
              </a:spcBef>
              <a:spcAft>
                <a:spcPts val="0"/>
              </a:spcAft>
              <a:buClr>
                <a:schemeClr val="dk1"/>
              </a:buClr>
              <a:buSzPts val="1500"/>
              <a:buChar char="•"/>
              <a:defRPr sz="2000"/>
            </a:lvl4pPr>
            <a:lvl5pPr marL="3047924" lvl="4" indent="-431789" algn="l">
              <a:lnSpc>
                <a:spcPct val="90000"/>
              </a:lnSpc>
              <a:spcBef>
                <a:spcPts val="533"/>
              </a:spcBef>
              <a:spcAft>
                <a:spcPts val="0"/>
              </a:spcAft>
              <a:buClr>
                <a:schemeClr val="dk1"/>
              </a:buClr>
              <a:buSzPts val="1500"/>
              <a:buChar char="•"/>
              <a:defRPr sz="2000"/>
            </a:lvl5pPr>
            <a:lvl6pPr marL="3657509" lvl="5" indent="-431789" algn="l">
              <a:lnSpc>
                <a:spcPct val="90000"/>
              </a:lnSpc>
              <a:spcBef>
                <a:spcPts val="533"/>
              </a:spcBef>
              <a:spcAft>
                <a:spcPts val="0"/>
              </a:spcAft>
              <a:buClr>
                <a:schemeClr val="dk1"/>
              </a:buClr>
              <a:buSzPts val="1500"/>
              <a:buChar char="•"/>
              <a:defRPr sz="2000"/>
            </a:lvl6pPr>
            <a:lvl7pPr marL="4267093" lvl="6" indent="-431789" algn="l">
              <a:lnSpc>
                <a:spcPct val="90000"/>
              </a:lnSpc>
              <a:spcBef>
                <a:spcPts val="533"/>
              </a:spcBef>
              <a:spcAft>
                <a:spcPts val="0"/>
              </a:spcAft>
              <a:buClr>
                <a:schemeClr val="dk1"/>
              </a:buClr>
              <a:buSzPts val="1500"/>
              <a:buChar char="•"/>
              <a:defRPr sz="2000"/>
            </a:lvl7pPr>
            <a:lvl8pPr marL="4876678" lvl="7" indent="-431789" algn="l">
              <a:lnSpc>
                <a:spcPct val="90000"/>
              </a:lnSpc>
              <a:spcBef>
                <a:spcPts val="533"/>
              </a:spcBef>
              <a:spcAft>
                <a:spcPts val="0"/>
              </a:spcAft>
              <a:buClr>
                <a:schemeClr val="dk1"/>
              </a:buClr>
              <a:buSzPts val="1500"/>
              <a:buChar char="•"/>
              <a:defRPr sz="2000"/>
            </a:lvl8pPr>
            <a:lvl9pPr marL="5486263" lvl="8" indent="-431789" algn="l">
              <a:lnSpc>
                <a:spcPct val="90000"/>
              </a:lnSpc>
              <a:spcBef>
                <a:spcPts val="533"/>
              </a:spcBef>
              <a:spcAft>
                <a:spcPts val="0"/>
              </a:spcAft>
              <a:buClr>
                <a:schemeClr val="dk1"/>
              </a:buClr>
              <a:buSzPts val="1500"/>
              <a:buChar char="•"/>
              <a:defRPr sz="2000"/>
            </a:lvl9pPr>
          </a:lstStyle>
          <a:p>
            <a:endParaRPr/>
          </a:p>
        </p:txBody>
      </p:sp>
      <p:sp>
        <p:nvSpPr>
          <p:cNvPr id="102" name="Google Shape;102;p21"/>
          <p:cNvSpPr txBox="1">
            <a:spLocks noGrp="1"/>
          </p:cNvSpPr>
          <p:nvPr>
            <p:ph type="body" idx="2"/>
          </p:nvPr>
        </p:nvSpPr>
        <p:spPr>
          <a:xfrm>
            <a:off x="839788" y="2057401"/>
            <a:ext cx="3932237" cy="3811588"/>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103" name="Google Shape;103;p21"/>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E061BD11-7C07-464C-844F-632762EDEF88}" type="datetime1">
              <a:rPr lang="en-GB" smtClean="0"/>
              <a:t>14/08/2020</a:t>
            </a:fld>
            <a:endParaRPr lang="en-GB"/>
          </a:p>
        </p:txBody>
      </p:sp>
      <p:sp>
        <p:nvSpPr>
          <p:cNvPr id="104" name="Google Shape;104;p21"/>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We do not provide any financial advice. All content is for education purpose only. Do you own research. Don't trust, verify. BRH LvL 3.1 ENG V1.1</a:t>
            </a:r>
            <a:endParaRPr lang="en-GB"/>
          </a:p>
        </p:txBody>
      </p:sp>
      <p:sp>
        <p:nvSpPr>
          <p:cNvPr id="105" name="Google Shape;105;p21"/>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EF249D87-9E8E-4917-BF2C-761EFBF2A258}" type="slidenum">
              <a:rPr lang="en-GB" smtClean="0"/>
              <a:t>‹#›</a:t>
            </a:fld>
            <a:endParaRPr lang="en-GB"/>
          </a:p>
        </p:txBody>
      </p:sp>
    </p:spTree>
    <p:extLst>
      <p:ext uri="{BB962C8B-B14F-4D97-AF65-F5344CB8AC3E}">
        <p14:creationId xmlns:p14="http://schemas.microsoft.com/office/powerpoint/2010/main" val="3494140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839788" y="457200"/>
            <a:ext cx="3932237" cy="16002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dk1"/>
              </a:buClr>
              <a:buSzPts val="2400"/>
              <a:buFont typeface="Calibri"/>
              <a:buNone/>
              <a:defRPr sz="3200"/>
            </a:lvl1pPr>
            <a:lvl2pPr lvl="1">
              <a:spcBef>
                <a:spcPts val="0"/>
              </a:spcBef>
              <a:spcAft>
                <a:spcPts val="0"/>
              </a:spcAft>
              <a:buSzPts val="1100"/>
              <a:buNone/>
              <a:defRPr/>
            </a:lvl2pPr>
            <a:lvl3pPr lvl="2">
              <a:spcBef>
                <a:spcPts val="0"/>
              </a:spcBef>
              <a:spcAft>
                <a:spcPts val="0"/>
              </a:spcAft>
              <a:buSzPts val="1100"/>
              <a:buNone/>
              <a:defRPr/>
            </a:lvl3pPr>
            <a:lvl4pPr lvl="3">
              <a:spcBef>
                <a:spcPts val="0"/>
              </a:spcBef>
              <a:spcAft>
                <a:spcPts val="0"/>
              </a:spcAft>
              <a:buSzPts val="1100"/>
              <a:buNone/>
              <a:defRPr/>
            </a:lvl4pPr>
            <a:lvl5pPr lvl="4">
              <a:spcBef>
                <a:spcPts val="0"/>
              </a:spcBef>
              <a:spcAft>
                <a:spcPts val="0"/>
              </a:spcAft>
              <a:buSzPts val="1100"/>
              <a:buNone/>
              <a:defRPr/>
            </a:lvl5pPr>
            <a:lvl6pPr lvl="5">
              <a:spcBef>
                <a:spcPts val="0"/>
              </a:spcBef>
              <a:spcAft>
                <a:spcPts val="0"/>
              </a:spcAft>
              <a:buSzPts val="1100"/>
              <a:buNone/>
              <a:defRPr/>
            </a:lvl6pPr>
            <a:lvl7pPr lvl="6">
              <a:spcBef>
                <a:spcPts val="0"/>
              </a:spcBef>
              <a:spcAft>
                <a:spcPts val="0"/>
              </a:spcAft>
              <a:buSzPts val="1100"/>
              <a:buNone/>
              <a:defRPr/>
            </a:lvl7pPr>
            <a:lvl8pPr lvl="7">
              <a:spcBef>
                <a:spcPts val="0"/>
              </a:spcBef>
              <a:spcAft>
                <a:spcPts val="0"/>
              </a:spcAft>
              <a:buSzPts val="1100"/>
              <a:buNone/>
              <a:defRPr/>
            </a:lvl8pPr>
            <a:lvl9pPr lvl="8">
              <a:spcBef>
                <a:spcPts val="0"/>
              </a:spcBef>
              <a:spcAft>
                <a:spcPts val="0"/>
              </a:spcAft>
              <a:buSzPts val="1100"/>
              <a:buNone/>
              <a:defRPr/>
            </a:lvl9pPr>
          </a:lstStyle>
          <a:p>
            <a:endParaRPr/>
          </a:p>
        </p:txBody>
      </p:sp>
      <p:sp>
        <p:nvSpPr>
          <p:cNvPr id="108" name="Google Shape;108;p22"/>
          <p:cNvSpPr>
            <a:spLocks noGrp="1"/>
          </p:cNvSpPr>
          <p:nvPr>
            <p:ph type="pic" idx="2"/>
          </p:nvPr>
        </p:nvSpPr>
        <p:spPr>
          <a:xfrm>
            <a:off x="5183188" y="987426"/>
            <a:ext cx="6172200" cy="4873625"/>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1067"/>
              </a:spcBef>
              <a:spcAft>
                <a:spcPts val="0"/>
              </a:spcAft>
              <a:buClr>
                <a:schemeClr val="dk1"/>
              </a:buClr>
              <a:buSzPts val="24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33"/>
              </a:spcBef>
              <a:spcAft>
                <a:spcPts val="0"/>
              </a:spcAft>
              <a:buClr>
                <a:schemeClr val="dk1"/>
              </a:buClr>
              <a:buSzPts val="21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33"/>
              </a:spcBef>
              <a:spcAft>
                <a:spcPts val="0"/>
              </a:spcAft>
              <a:buClr>
                <a:schemeClr val="dk1"/>
              </a:buClr>
              <a:buSzPts val="18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33"/>
              </a:spcBef>
              <a:spcAft>
                <a:spcPts val="0"/>
              </a:spcAft>
              <a:buClr>
                <a:schemeClr val="dk1"/>
              </a:buClr>
              <a:buSzPts val="15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09" name="Google Shape;109;p22"/>
          <p:cNvSpPr txBox="1">
            <a:spLocks noGrp="1"/>
          </p:cNvSpPr>
          <p:nvPr>
            <p:ph type="body" idx="1"/>
          </p:nvPr>
        </p:nvSpPr>
        <p:spPr>
          <a:xfrm>
            <a:off x="839788" y="2057401"/>
            <a:ext cx="3932237" cy="3811588"/>
          </a:xfrm>
          <a:prstGeom prst="rect">
            <a:avLst/>
          </a:prstGeom>
          <a:noFill/>
          <a:ln>
            <a:noFill/>
          </a:ln>
        </p:spPr>
        <p:txBody>
          <a:bodyPr spcFirstLastPara="1" wrap="square" lIns="68575" tIns="34275" rIns="68575" bIns="34275" anchor="t" anchorCtr="0">
            <a:noAutofit/>
          </a:bodyPr>
          <a:lstStyle>
            <a:lvl1pPr marL="609585" lvl="0" indent="-304792" algn="l">
              <a:lnSpc>
                <a:spcPct val="90000"/>
              </a:lnSpc>
              <a:spcBef>
                <a:spcPts val="1067"/>
              </a:spcBef>
              <a:spcAft>
                <a:spcPts val="0"/>
              </a:spcAft>
              <a:buClr>
                <a:schemeClr val="dk1"/>
              </a:buClr>
              <a:buSzPts val="1200"/>
              <a:buNone/>
              <a:defRPr sz="1600"/>
            </a:lvl1pPr>
            <a:lvl2pPr marL="1219170" lvl="1" indent="-304792" algn="l">
              <a:lnSpc>
                <a:spcPct val="90000"/>
              </a:lnSpc>
              <a:spcBef>
                <a:spcPts val="533"/>
              </a:spcBef>
              <a:spcAft>
                <a:spcPts val="0"/>
              </a:spcAft>
              <a:buClr>
                <a:schemeClr val="dk1"/>
              </a:buClr>
              <a:buSzPts val="1100"/>
              <a:buNone/>
              <a:defRPr sz="1467"/>
            </a:lvl2pPr>
            <a:lvl3pPr marL="1828754" lvl="2" indent="-304792" algn="l">
              <a:lnSpc>
                <a:spcPct val="90000"/>
              </a:lnSpc>
              <a:spcBef>
                <a:spcPts val="533"/>
              </a:spcBef>
              <a:spcAft>
                <a:spcPts val="0"/>
              </a:spcAft>
              <a:buClr>
                <a:schemeClr val="dk1"/>
              </a:buClr>
              <a:buSzPts val="900"/>
              <a:buNone/>
              <a:defRPr sz="1200"/>
            </a:lvl3pPr>
            <a:lvl4pPr marL="2438339" lvl="3" indent="-304792" algn="l">
              <a:lnSpc>
                <a:spcPct val="90000"/>
              </a:lnSpc>
              <a:spcBef>
                <a:spcPts val="533"/>
              </a:spcBef>
              <a:spcAft>
                <a:spcPts val="0"/>
              </a:spcAft>
              <a:buClr>
                <a:schemeClr val="dk1"/>
              </a:buClr>
              <a:buSzPts val="800"/>
              <a:buNone/>
              <a:defRPr sz="1067"/>
            </a:lvl4pPr>
            <a:lvl5pPr marL="3047924" lvl="4" indent="-304792" algn="l">
              <a:lnSpc>
                <a:spcPct val="90000"/>
              </a:lnSpc>
              <a:spcBef>
                <a:spcPts val="533"/>
              </a:spcBef>
              <a:spcAft>
                <a:spcPts val="0"/>
              </a:spcAft>
              <a:buClr>
                <a:schemeClr val="dk1"/>
              </a:buClr>
              <a:buSzPts val="800"/>
              <a:buNone/>
              <a:defRPr sz="1067"/>
            </a:lvl5pPr>
            <a:lvl6pPr marL="3657509" lvl="5" indent="-304792" algn="l">
              <a:lnSpc>
                <a:spcPct val="90000"/>
              </a:lnSpc>
              <a:spcBef>
                <a:spcPts val="533"/>
              </a:spcBef>
              <a:spcAft>
                <a:spcPts val="0"/>
              </a:spcAft>
              <a:buClr>
                <a:schemeClr val="dk1"/>
              </a:buClr>
              <a:buSzPts val="800"/>
              <a:buNone/>
              <a:defRPr sz="1067"/>
            </a:lvl6pPr>
            <a:lvl7pPr marL="4267093" lvl="6" indent="-304792" algn="l">
              <a:lnSpc>
                <a:spcPct val="90000"/>
              </a:lnSpc>
              <a:spcBef>
                <a:spcPts val="533"/>
              </a:spcBef>
              <a:spcAft>
                <a:spcPts val="0"/>
              </a:spcAft>
              <a:buClr>
                <a:schemeClr val="dk1"/>
              </a:buClr>
              <a:buSzPts val="800"/>
              <a:buNone/>
              <a:defRPr sz="1067"/>
            </a:lvl7pPr>
            <a:lvl8pPr marL="4876678" lvl="7" indent="-304792" algn="l">
              <a:lnSpc>
                <a:spcPct val="90000"/>
              </a:lnSpc>
              <a:spcBef>
                <a:spcPts val="533"/>
              </a:spcBef>
              <a:spcAft>
                <a:spcPts val="0"/>
              </a:spcAft>
              <a:buClr>
                <a:schemeClr val="dk1"/>
              </a:buClr>
              <a:buSzPts val="800"/>
              <a:buNone/>
              <a:defRPr sz="1067"/>
            </a:lvl8pPr>
            <a:lvl9pPr marL="5486263" lvl="8" indent="-304792" algn="l">
              <a:lnSpc>
                <a:spcPct val="90000"/>
              </a:lnSpc>
              <a:spcBef>
                <a:spcPts val="533"/>
              </a:spcBef>
              <a:spcAft>
                <a:spcPts val="0"/>
              </a:spcAft>
              <a:buClr>
                <a:schemeClr val="dk1"/>
              </a:buClr>
              <a:buSzPts val="800"/>
              <a:buNone/>
              <a:defRPr sz="1067"/>
            </a:lvl9pPr>
          </a:lstStyle>
          <a:p>
            <a:endParaRPr/>
          </a:p>
        </p:txBody>
      </p:sp>
      <p:sp>
        <p:nvSpPr>
          <p:cNvPr id="110" name="Google Shape;110;p22"/>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fld id="{2D7E9767-6304-4DED-A7E5-836E64043D45}" type="datetime1">
              <a:rPr lang="en-GB" smtClean="0"/>
              <a:t>14/08/2020</a:t>
            </a:fld>
            <a:endParaRPr lang="en-GB"/>
          </a:p>
        </p:txBody>
      </p:sp>
      <p:sp>
        <p:nvSpPr>
          <p:cNvPr id="111" name="Google Shape;111;p22"/>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a:r>
              <a:rPr lang="en-US"/>
              <a:t>We do not provide any financial advice. All content is for education purpose only. Do you own research. Don't trust, verify. BRH LvL 3.1 ENG V1.1</a:t>
            </a:r>
            <a:endParaRPr lang="en-GB"/>
          </a:p>
        </p:txBody>
      </p:sp>
      <p:sp>
        <p:nvSpPr>
          <p:cNvPr id="112" name="Google Shape;112;p22"/>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EF249D87-9E8E-4917-BF2C-761EFBF2A258}" type="slidenum">
              <a:rPr lang="en-GB" smtClean="0"/>
              <a:t>‹#›</a:t>
            </a:fld>
            <a:endParaRPr lang="en-GB"/>
          </a:p>
        </p:txBody>
      </p:sp>
    </p:spTree>
    <p:extLst>
      <p:ext uri="{BB962C8B-B14F-4D97-AF65-F5344CB8AC3E}">
        <p14:creationId xmlns:p14="http://schemas.microsoft.com/office/powerpoint/2010/main" val="601242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fld id="{62595EF6-A800-4E9E-9712-672C57A03D63}" type="datetime1">
              <a:rPr lang="en-GB" smtClean="0"/>
              <a:t>14/08/2020</a:t>
            </a:fld>
            <a:endParaRPr lang="en-GB"/>
          </a:p>
        </p:txBody>
      </p:sp>
      <p:sp>
        <p:nvSpPr>
          <p:cNvPr id="54" name="Google Shape;54;p13"/>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r>
              <a:rPr lang="en-US"/>
              <a:t>We do not provide any financial advice. All content is for education purpose only. Do you own research. Don't trust, verify. BRH LvL 3.1 ENG V1.1</a:t>
            </a:r>
            <a:endParaRPr lang="en-GB"/>
          </a:p>
        </p:txBody>
      </p:sp>
      <p:sp>
        <p:nvSpPr>
          <p:cNvPr id="55" name="Google Shape;55;p13"/>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EF249D87-9E8E-4917-BF2C-761EFBF2A258}" type="slidenum">
              <a:rPr lang="en-GB" smtClean="0"/>
              <a:t>‹#›</a:t>
            </a:fld>
            <a:endParaRPr lang="en-GB"/>
          </a:p>
        </p:txBody>
      </p:sp>
    </p:spTree>
    <p:extLst>
      <p:ext uri="{BB962C8B-B14F-4D97-AF65-F5344CB8AC3E}">
        <p14:creationId xmlns:p14="http://schemas.microsoft.com/office/powerpoint/2010/main" val="3969120585"/>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563"/>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52" name="Google Shape;52;p13"/>
          <p:cNvSpPr txBox="1">
            <a:spLocks noGrp="1"/>
          </p:cNvSpPr>
          <p:nvPr>
            <p:ph type="body" idx="1"/>
          </p:nvPr>
        </p:nvSpPr>
        <p:spPr>
          <a:xfrm>
            <a:off x="838200" y="1825625"/>
            <a:ext cx="10515600" cy="4351339"/>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838200" y="6356351"/>
            <a:ext cx="2743200" cy="365125"/>
          </a:xfrm>
          <a:prstGeom prst="rect">
            <a:avLst/>
          </a:prstGeom>
          <a:noFill/>
          <a:ln>
            <a:noFill/>
          </a:ln>
        </p:spPr>
        <p:txBody>
          <a:bodyPr spcFirstLastPara="1" wrap="square" lIns="68575" tIns="34275" rIns="68575" bIns="34275" anchor="ctr" anchorCtr="0">
            <a:noAutofit/>
          </a:bodyPr>
          <a:lstStyle>
            <a:lvl1pPr marR="0" lvl="0" algn="l"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fld id="{CF4ED2E3-F608-4602-AF9F-7B70E129C00F}" type="datetime1">
              <a:rPr lang="en-GB" smtClean="0"/>
              <a:t>14/08/2020</a:t>
            </a:fld>
            <a:endParaRPr/>
          </a:p>
        </p:txBody>
      </p:sp>
      <p:sp>
        <p:nvSpPr>
          <p:cNvPr id="54" name="Google Shape;54;p13"/>
          <p:cNvSpPr txBox="1">
            <a:spLocks noGrp="1"/>
          </p:cNvSpPr>
          <p:nvPr>
            <p:ph type="ftr" idx="11"/>
          </p:nvPr>
        </p:nvSpPr>
        <p:spPr>
          <a:xfrm>
            <a:off x="4038600" y="6356351"/>
            <a:ext cx="4114800" cy="365125"/>
          </a:xfrm>
          <a:prstGeom prst="rect">
            <a:avLst/>
          </a:prstGeom>
          <a:noFill/>
          <a:ln>
            <a:noFill/>
          </a:ln>
        </p:spPr>
        <p:txBody>
          <a:bodyPr spcFirstLastPara="1" wrap="square" lIns="68575" tIns="34275" rIns="68575" bIns="34275" anchor="ctr" anchorCtr="0">
            <a:noAutofit/>
          </a:bodyPr>
          <a:lstStyle>
            <a:lvl1pPr marR="0" lvl="0" algn="ctr" rtl="0">
              <a:spcBef>
                <a:spcPts val="0"/>
              </a:spcBef>
              <a:spcAft>
                <a:spcPts val="0"/>
              </a:spcAft>
              <a:buSzPts val="11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2pPr>
            <a:lvl3pPr marR="0" lvl="2"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3pPr>
            <a:lvl4pPr marR="0" lvl="3"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4pPr>
            <a:lvl5pPr marR="0" lvl="4"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5pPr>
            <a:lvl6pPr marR="0" lvl="5"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6pPr>
            <a:lvl7pPr marR="0" lvl="6"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7pPr>
            <a:lvl8pPr marR="0" lvl="7"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8pPr>
            <a:lvl9pPr marR="0" lvl="8" algn="l" rtl="0">
              <a:spcBef>
                <a:spcPts val="0"/>
              </a:spcBef>
              <a:spcAft>
                <a:spcPts val="0"/>
              </a:spcAft>
              <a:buSzPts val="1100"/>
              <a:buNone/>
              <a:defRPr sz="1867" b="0" i="0" u="none" strike="noStrike" cap="none">
                <a:solidFill>
                  <a:schemeClr val="dk1"/>
                </a:solidFill>
                <a:latin typeface="Calibri"/>
                <a:ea typeface="Calibri"/>
                <a:cs typeface="Calibri"/>
                <a:sym typeface="Calibri"/>
              </a:defRPr>
            </a:lvl9pPr>
          </a:lstStyle>
          <a:p>
            <a:r>
              <a:rPr lang="en-US"/>
              <a:t>We do not provide any financial advice. All content is for education purpose only. Do you own research. Don't trust, verify. BRH LvL 3.1 ENG V1.1</a:t>
            </a:r>
            <a:endParaRPr/>
          </a:p>
        </p:txBody>
      </p:sp>
      <p:sp>
        <p:nvSpPr>
          <p:cNvPr id="55" name="Google Shape;55;p13"/>
          <p:cNvSpPr txBox="1">
            <a:spLocks noGrp="1"/>
          </p:cNvSpPr>
          <p:nvPr>
            <p:ph type="sldNum" idx="12"/>
          </p:nvPr>
        </p:nvSpPr>
        <p:spPr>
          <a:xfrm>
            <a:off x="8610600" y="6356351"/>
            <a:ext cx="2743200" cy="365125"/>
          </a:xfrm>
          <a:prstGeom prst="rect">
            <a:avLst/>
          </a:prstGeom>
          <a:noFill/>
          <a:ln>
            <a:noFill/>
          </a:ln>
        </p:spPr>
        <p:txBody>
          <a:bodyPr spcFirstLastPara="1" wrap="square" lIns="68575" tIns="34275" rIns="68575" bIns="34275"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498523865"/>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A29CA-9A3C-4AF1-A830-AE0BC6C5F9BA}" type="datetime1">
              <a:rPr lang="en-GB" smtClean="0"/>
              <a:t>14/08/2020</a:t>
            </a:fld>
            <a:endParaRPr lang="fr-F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We do not provide any financial advice. All content is for education purpose only. Do you own research. Don't trust, verify. BRH LvL 3.1 ENG V1.1</a:t>
            </a:r>
            <a:endParaRPr lang="fr-F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F1F9BF-7998-4B22-B8B3-E6FF05E867EF}" type="slidenum">
              <a:rPr lang="fr-FR" smtClean="0"/>
              <a:t>‹#›</a:t>
            </a:fld>
            <a:endParaRPr lang="fr-FR"/>
          </a:p>
        </p:txBody>
      </p:sp>
    </p:spTree>
    <p:extLst>
      <p:ext uri="{BB962C8B-B14F-4D97-AF65-F5344CB8AC3E}">
        <p14:creationId xmlns:p14="http://schemas.microsoft.com/office/powerpoint/2010/main" val="9055348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image" Target="../media/image4.png"/><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image" Target="../media/image3.png"/><Relationship Id="rId2" Type="http://schemas.openxmlformats.org/officeDocument/2006/relationships/tags" Target="../tags/tag1.xml"/><Relationship Id="rId1" Type="http://schemas.openxmlformats.org/officeDocument/2006/relationships/themeOverride" Target="../theme/themeOverride1.xml"/><Relationship Id="rId6" Type="http://schemas.openxmlformats.org/officeDocument/2006/relationships/tags" Target="../tags/tag5.xml"/><Relationship Id="rId11" Type="http://schemas.openxmlformats.org/officeDocument/2006/relationships/image" Target="../media/image2.png"/><Relationship Id="rId5" Type="http://schemas.openxmlformats.org/officeDocument/2006/relationships/tags" Target="../tags/tag4.xml"/><Relationship Id="rId10" Type="http://schemas.openxmlformats.org/officeDocument/2006/relationships/image" Target="../media/image1.png"/><Relationship Id="rId4" Type="http://schemas.openxmlformats.org/officeDocument/2006/relationships/tags" Target="../tags/tag3.xml"/><Relationship Id="rId9"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tags" Target="../tags/tag235.xml"/><Relationship Id="rId13" Type="http://schemas.openxmlformats.org/officeDocument/2006/relationships/image" Target="../media/image26.png"/><Relationship Id="rId3" Type="http://schemas.openxmlformats.org/officeDocument/2006/relationships/tags" Target="../tags/tag230.xml"/><Relationship Id="rId7" Type="http://schemas.openxmlformats.org/officeDocument/2006/relationships/tags" Target="../tags/tag234.xml"/><Relationship Id="rId12" Type="http://schemas.openxmlformats.org/officeDocument/2006/relationships/image" Target="../media/image25.png"/><Relationship Id="rId2" Type="http://schemas.openxmlformats.org/officeDocument/2006/relationships/tags" Target="../tags/tag229.xml"/><Relationship Id="rId1" Type="http://schemas.openxmlformats.org/officeDocument/2006/relationships/themeOverride" Target="../theme/themeOverride9.xml"/><Relationship Id="rId6" Type="http://schemas.openxmlformats.org/officeDocument/2006/relationships/tags" Target="../tags/tag233.xml"/><Relationship Id="rId11" Type="http://schemas.openxmlformats.org/officeDocument/2006/relationships/hyperlink" Target="https://creativecommons.org/licenses/by-sa/4.0/" TargetMode="External"/><Relationship Id="rId5" Type="http://schemas.openxmlformats.org/officeDocument/2006/relationships/tags" Target="../tags/tag232.xml"/><Relationship Id="rId10" Type="http://schemas.openxmlformats.org/officeDocument/2006/relationships/slideLayout" Target="../slideLayouts/slideLayout3.xml"/><Relationship Id="rId4" Type="http://schemas.openxmlformats.org/officeDocument/2006/relationships/tags" Target="../tags/tag231.xml"/><Relationship Id="rId9" Type="http://schemas.openxmlformats.org/officeDocument/2006/relationships/tags" Target="../tags/tag236.xml"/></Relationships>
</file>

<file path=ppt/slides/_rels/slide11.xml.rels><?xml version="1.0" encoding="UTF-8" standalone="yes"?>
<Relationships xmlns="http://schemas.openxmlformats.org/package/2006/relationships"><Relationship Id="rId8" Type="http://schemas.openxmlformats.org/officeDocument/2006/relationships/tags" Target="../tags/tag244.xml"/><Relationship Id="rId13" Type="http://schemas.openxmlformats.org/officeDocument/2006/relationships/hyperlink" Target="https://creativecommons.org/licenses/by-sa/4.0/" TargetMode="External"/><Relationship Id="rId3" Type="http://schemas.openxmlformats.org/officeDocument/2006/relationships/tags" Target="../tags/tag239.xml"/><Relationship Id="rId7" Type="http://schemas.openxmlformats.org/officeDocument/2006/relationships/tags" Target="../tags/tag243.xml"/><Relationship Id="rId12" Type="http://schemas.openxmlformats.org/officeDocument/2006/relationships/image" Target="../media/image27.png"/><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tags" Target="../tags/tag242.xml"/><Relationship Id="rId11" Type="http://schemas.openxmlformats.org/officeDocument/2006/relationships/slideLayout" Target="../slideLayouts/slideLayout3.xml"/><Relationship Id="rId5" Type="http://schemas.openxmlformats.org/officeDocument/2006/relationships/tags" Target="../tags/tag241.xml"/><Relationship Id="rId15" Type="http://schemas.openxmlformats.org/officeDocument/2006/relationships/image" Target="../media/image28.png"/><Relationship Id="rId10" Type="http://schemas.openxmlformats.org/officeDocument/2006/relationships/tags" Target="../tags/tag246.xml"/><Relationship Id="rId4" Type="http://schemas.openxmlformats.org/officeDocument/2006/relationships/tags" Target="../tags/tag240.xml"/><Relationship Id="rId9" Type="http://schemas.openxmlformats.org/officeDocument/2006/relationships/tags" Target="../tags/tag245.xml"/><Relationship Id="rId1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tags" Target="../tags/tag253.xml"/><Relationship Id="rId13" Type="http://schemas.openxmlformats.org/officeDocument/2006/relationships/tags" Target="../tags/tag258.xml"/><Relationship Id="rId18" Type="http://schemas.openxmlformats.org/officeDocument/2006/relationships/image" Target="../media/image32.png"/><Relationship Id="rId3" Type="http://schemas.openxmlformats.org/officeDocument/2006/relationships/tags" Target="../tags/tag248.xml"/><Relationship Id="rId21" Type="http://schemas.openxmlformats.org/officeDocument/2006/relationships/image" Target="../media/image34.png"/><Relationship Id="rId7" Type="http://schemas.openxmlformats.org/officeDocument/2006/relationships/tags" Target="../tags/tag252.xml"/><Relationship Id="rId12" Type="http://schemas.openxmlformats.org/officeDocument/2006/relationships/tags" Target="../tags/tag257.xml"/><Relationship Id="rId17" Type="http://schemas.openxmlformats.org/officeDocument/2006/relationships/image" Target="../media/image31.png"/><Relationship Id="rId2" Type="http://schemas.openxmlformats.org/officeDocument/2006/relationships/tags" Target="../tags/tag247.xml"/><Relationship Id="rId16" Type="http://schemas.openxmlformats.org/officeDocument/2006/relationships/image" Target="../media/image30.png"/><Relationship Id="rId20" Type="http://schemas.openxmlformats.org/officeDocument/2006/relationships/hyperlink" Target="https://creativecommons.org/licenses/by-sa/4.0/" TargetMode="External"/><Relationship Id="rId1" Type="http://schemas.openxmlformats.org/officeDocument/2006/relationships/themeOverride" Target="../theme/themeOverride10.xml"/><Relationship Id="rId6" Type="http://schemas.openxmlformats.org/officeDocument/2006/relationships/tags" Target="../tags/tag251.xml"/><Relationship Id="rId11" Type="http://schemas.openxmlformats.org/officeDocument/2006/relationships/tags" Target="../tags/tag256.xml"/><Relationship Id="rId5" Type="http://schemas.openxmlformats.org/officeDocument/2006/relationships/tags" Target="../tags/tag250.xml"/><Relationship Id="rId15" Type="http://schemas.openxmlformats.org/officeDocument/2006/relationships/image" Target="../media/image29.png"/><Relationship Id="rId10" Type="http://schemas.openxmlformats.org/officeDocument/2006/relationships/tags" Target="../tags/tag255.xml"/><Relationship Id="rId19" Type="http://schemas.openxmlformats.org/officeDocument/2006/relationships/image" Target="../media/image33.png"/><Relationship Id="rId4" Type="http://schemas.openxmlformats.org/officeDocument/2006/relationships/tags" Target="../tags/tag249.xml"/><Relationship Id="rId9" Type="http://schemas.openxmlformats.org/officeDocument/2006/relationships/tags" Target="../tags/tag254.xml"/><Relationship Id="rId1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8" Type="http://schemas.openxmlformats.org/officeDocument/2006/relationships/tags" Target="../tags/tag266.xml"/><Relationship Id="rId13" Type="http://schemas.openxmlformats.org/officeDocument/2006/relationships/tags" Target="../tags/tag271.xml"/><Relationship Id="rId18" Type="http://schemas.openxmlformats.org/officeDocument/2006/relationships/image" Target="../media/image36.png"/><Relationship Id="rId3" Type="http://schemas.openxmlformats.org/officeDocument/2006/relationships/tags" Target="../tags/tag261.xml"/><Relationship Id="rId21" Type="http://schemas.openxmlformats.org/officeDocument/2006/relationships/image" Target="../media/image39.jpg"/><Relationship Id="rId7" Type="http://schemas.openxmlformats.org/officeDocument/2006/relationships/tags" Target="../tags/tag265.xml"/><Relationship Id="rId12" Type="http://schemas.openxmlformats.org/officeDocument/2006/relationships/tags" Target="../tags/tag270.xml"/><Relationship Id="rId17" Type="http://schemas.openxmlformats.org/officeDocument/2006/relationships/image" Target="../media/image35.png"/><Relationship Id="rId2" Type="http://schemas.openxmlformats.org/officeDocument/2006/relationships/tags" Target="../tags/tag260.xml"/><Relationship Id="rId16" Type="http://schemas.openxmlformats.org/officeDocument/2006/relationships/hyperlink" Target="https://github.com/bitcoin/bitcoin" TargetMode="External"/><Relationship Id="rId20" Type="http://schemas.openxmlformats.org/officeDocument/2006/relationships/image" Target="../media/image38.jfif"/><Relationship Id="rId1" Type="http://schemas.openxmlformats.org/officeDocument/2006/relationships/tags" Target="../tags/tag259.xml"/><Relationship Id="rId6" Type="http://schemas.openxmlformats.org/officeDocument/2006/relationships/tags" Target="../tags/tag264.xml"/><Relationship Id="rId11" Type="http://schemas.openxmlformats.org/officeDocument/2006/relationships/tags" Target="../tags/tag269.xml"/><Relationship Id="rId5" Type="http://schemas.openxmlformats.org/officeDocument/2006/relationships/tags" Target="../tags/tag263.xml"/><Relationship Id="rId15" Type="http://schemas.openxmlformats.org/officeDocument/2006/relationships/slideLayout" Target="../slideLayouts/slideLayout3.xml"/><Relationship Id="rId10" Type="http://schemas.openxmlformats.org/officeDocument/2006/relationships/tags" Target="../tags/tag268.xml"/><Relationship Id="rId19" Type="http://schemas.openxmlformats.org/officeDocument/2006/relationships/image" Target="../media/image37.png"/><Relationship Id="rId4" Type="http://schemas.openxmlformats.org/officeDocument/2006/relationships/tags" Target="../tags/tag262.xml"/><Relationship Id="rId9" Type="http://schemas.openxmlformats.org/officeDocument/2006/relationships/tags" Target="../tags/tag267.xml"/><Relationship Id="rId14" Type="http://schemas.openxmlformats.org/officeDocument/2006/relationships/tags" Target="../tags/tag272.xml"/><Relationship Id="rId22" Type="http://schemas.openxmlformats.org/officeDocument/2006/relationships/hyperlink" Target="https://creativecommons.org/licenses/by-sa/4.0/" TargetMode="External"/></Relationships>
</file>

<file path=ppt/slides/_rels/slide14.xml.rels><?xml version="1.0" encoding="UTF-8" standalone="yes"?>
<Relationships xmlns="http://schemas.openxmlformats.org/package/2006/relationships"><Relationship Id="rId13" Type="http://schemas.openxmlformats.org/officeDocument/2006/relationships/tags" Target="../tags/tag285.xml"/><Relationship Id="rId18" Type="http://schemas.openxmlformats.org/officeDocument/2006/relationships/tags" Target="../tags/tag290.xml"/><Relationship Id="rId26" Type="http://schemas.openxmlformats.org/officeDocument/2006/relationships/tags" Target="../tags/tag298.xml"/><Relationship Id="rId39" Type="http://schemas.openxmlformats.org/officeDocument/2006/relationships/hyperlink" Target="https://www.dropbox.com/s/5scqxz3mavrfpsf/LVL%202.2%20-%20L%27industrie%20du%20Bitcoin%20FR.pdf?dl=0" TargetMode="External"/><Relationship Id="rId21" Type="http://schemas.openxmlformats.org/officeDocument/2006/relationships/tags" Target="../tags/tag293.xml"/><Relationship Id="rId34" Type="http://schemas.openxmlformats.org/officeDocument/2006/relationships/hyperlink" Target="https://twitter.com/DecouvreBitcoin" TargetMode="External"/><Relationship Id="rId42" Type="http://schemas.openxmlformats.org/officeDocument/2006/relationships/image" Target="../media/image47.png"/><Relationship Id="rId47" Type="http://schemas.openxmlformats.org/officeDocument/2006/relationships/hyperlink" Target="http://www.thebitcoinrabbithole.com/" TargetMode="External"/><Relationship Id="rId7" Type="http://schemas.openxmlformats.org/officeDocument/2006/relationships/tags" Target="../tags/tag279.xml"/><Relationship Id="rId2" Type="http://schemas.openxmlformats.org/officeDocument/2006/relationships/tags" Target="../tags/tag274.xml"/><Relationship Id="rId16" Type="http://schemas.openxmlformats.org/officeDocument/2006/relationships/tags" Target="../tags/tag288.xml"/><Relationship Id="rId29" Type="http://schemas.openxmlformats.org/officeDocument/2006/relationships/image" Target="../media/image40.jfif"/><Relationship Id="rId1" Type="http://schemas.openxmlformats.org/officeDocument/2006/relationships/tags" Target="../tags/tag273.xml"/><Relationship Id="rId6" Type="http://schemas.openxmlformats.org/officeDocument/2006/relationships/tags" Target="../tags/tag278.xml"/><Relationship Id="rId11" Type="http://schemas.openxmlformats.org/officeDocument/2006/relationships/tags" Target="../tags/tag283.xml"/><Relationship Id="rId24" Type="http://schemas.openxmlformats.org/officeDocument/2006/relationships/tags" Target="../tags/tag296.xml"/><Relationship Id="rId32" Type="http://schemas.openxmlformats.org/officeDocument/2006/relationships/image" Target="../media/image41.png"/><Relationship Id="rId37" Type="http://schemas.openxmlformats.org/officeDocument/2006/relationships/image" Target="../media/image44.png"/><Relationship Id="rId40" Type="http://schemas.openxmlformats.org/officeDocument/2006/relationships/image" Target="../media/image46.PNG"/><Relationship Id="rId45" Type="http://schemas.openxmlformats.org/officeDocument/2006/relationships/hyperlink" Target="https://decouvrebitcoin.com/le-terrier-du-bitcoin/lvl-3-solution-stockage-bitcoin/" TargetMode="External"/><Relationship Id="rId5" Type="http://schemas.openxmlformats.org/officeDocument/2006/relationships/tags" Target="../tags/tag277.xml"/><Relationship Id="rId15" Type="http://schemas.openxmlformats.org/officeDocument/2006/relationships/tags" Target="../tags/tag287.xml"/><Relationship Id="rId23" Type="http://schemas.openxmlformats.org/officeDocument/2006/relationships/tags" Target="../tags/tag295.xml"/><Relationship Id="rId28" Type="http://schemas.openxmlformats.org/officeDocument/2006/relationships/notesSlide" Target="../notesSlides/notesSlide1.xml"/><Relationship Id="rId36" Type="http://schemas.openxmlformats.org/officeDocument/2006/relationships/hyperlink" Target="https://www.youtube.com/channel/UCANjJ55UmYmoXm_SW--psXQ?view_as=subscriber" TargetMode="External"/><Relationship Id="rId10" Type="http://schemas.openxmlformats.org/officeDocument/2006/relationships/tags" Target="../tags/tag282.xml"/><Relationship Id="rId19" Type="http://schemas.openxmlformats.org/officeDocument/2006/relationships/tags" Target="../tags/tag291.xml"/><Relationship Id="rId31" Type="http://schemas.openxmlformats.org/officeDocument/2006/relationships/image" Target="../media/image28.png"/><Relationship Id="rId44" Type="http://schemas.openxmlformats.org/officeDocument/2006/relationships/hyperlink" Target="https://creativecommons.org/licenses/by-sa/4.0/" TargetMode="External"/><Relationship Id="rId4" Type="http://schemas.openxmlformats.org/officeDocument/2006/relationships/tags" Target="../tags/tag276.xml"/><Relationship Id="rId9" Type="http://schemas.openxmlformats.org/officeDocument/2006/relationships/tags" Target="../tags/tag281.xml"/><Relationship Id="rId14" Type="http://schemas.openxmlformats.org/officeDocument/2006/relationships/tags" Target="../tags/tag286.xml"/><Relationship Id="rId22" Type="http://schemas.openxmlformats.org/officeDocument/2006/relationships/tags" Target="../tags/tag294.xml"/><Relationship Id="rId27" Type="http://schemas.openxmlformats.org/officeDocument/2006/relationships/slideLayout" Target="../slideLayouts/slideLayout14.xml"/><Relationship Id="rId30" Type="http://schemas.openxmlformats.org/officeDocument/2006/relationships/image" Target="../media/image18.png"/><Relationship Id="rId35" Type="http://schemas.openxmlformats.org/officeDocument/2006/relationships/image" Target="../media/image43.png"/><Relationship Id="rId43" Type="http://schemas.openxmlformats.org/officeDocument/2006/relationships/image" Target="../media/image19.png"/><Relationship Id="rId48" Type="http://schemas.openxmlformats.org/officeDocument/2006/relationships/hyperlink" Target="http://www.decouvrebitcoin.fr/" TargetMode="External"/><Relationship Id="rId8" Type="http://schemas.openxmlformats.org/officeDocument/2006/relationships/tags" Target="../tags/tag280.xml"/><Relationship Id="rId3" Type="http://schemas.openxmlformats.org/officeDocument/2006/relationships/tags" Target="../tags/tag275.xml"/><Relationship Id="rId12" Type="http://schemas.openxmlformats.org/officeDocument/2006/relationships/tags" Target="../tags/tag284.xml"/><Relationship Id="rId17" Type="http://schemas.openxmlformats.org/officeDocument/2006/relationships/tags" Target="../tags/tag289.xml"/><Relationship Id="rId25" Type="http://schemas.openxmlformats.org/officeDocument/2006/relationships/tags" Target="../tags/tag297.xml"/><Relationship Id="rId33" Type="http://schemas.openxmlformats.org/officeDocument/2006/relationships/image" Target="../media/image42.png"/><Relationship Id="rId38" Type="http://schemas.openxmlformats.org/officeDocument/2006/relationships/image" Target="../media/image45.png"/><Relationship Id="rId46" Type="http://schemas.openxmlformats.org/officeDocument/2006/relationships/image" Target="../media/image48.jpg"/><Relationship Id="rId20" Type="http://schemas.openxmlformats.org/officeDocument/2006/relationships/tags" Target="../tags/tag292.xml"/><Relationship Id="rId41" Type="http://schemas.openxmlformats.org/officeDocument/2006/relationships/hyperlink" Target="https://www.flexiquiz.com/SC/N/Terrierdubitcoin_fonctionnementdubitcoin" TargetMode="External"/></Relationships>
</file>

<file path=ppt/slides/_rels/slide15.xml.rels><?xml version="1.0" encoding="UTF-8" standalone="yes"?>
<Relationships xmlns="http://schemas.openxmlformats.org/package/2006/relationships"><Relationship Id="rId13" Type="http://schemas.openxmlformats.org/officeDocument/2006/relationships/hyperlink" Target="mailto:contact@decouvrebitcoin.com" TargetMode="External"/><Relationship Id="rId18" Type="http://schemas.openxmlformats.org/officeDocument/2006/relationships/hyperlink" Target="https://bitcoin.org/en/how-it-works" TargetMode="External"/><Relationship Id="rId26" Type="http://schemas.openxmlformats.org/officeDocument/2006/relationships/hyperlink" Target="https://www.globalcitizen.org/en/content/bitcoin-pollution-environment-electricity-robots/" TargetMode="External"/><Relationship Id="rId3" Type="http://schemas.openxmlformats.org/officeDocument/2006/relationships/tags" Target="../tags/tag300.xml"/><Relationship Id="rId21" Type="http://schemas.openxmlformats.org/officeDocument/2006/relationships/hyperlink" Target="https://andrea.corbellini.name/2015/05/17/elliptic-curve-cryptography-a-gentle-introduction/" TargetMode="External"/><Relationship Id="rId34" Type="http://schemas.openxmlformats.org/officeDocument/2006/relationships/hyperlink" Target="https://en.bitcoin.it/wiki/Full_node" TargetMode="External"/><Relationship Id="rId7" Type="http://schemas.openxmlformats.org/officeDocument/2006/relationships/tags" Target="../tags/tag304.xml"/><Relationship Id="rId12" Type="http://schemas.openxmlformats.org/officeDocument/2006/relationships/hyperlink" Target="https://creativecommons.org/licenses/by-sa/4.0/" TargetMode="External"/><Relationship Id="rId17" Type="http://schemas.openxmlformats.org/officeDocument/2006/relationships/hyperlink" Target="https://www.bitcoinmining.com/" TargetMode="External"/><Relationship Id="rId25" Type="http://schemas.openxmlformats.org/officeDocument/2006/relationships/hyperlink" Target="https://hackernoon.com/bitcoin-doesnt-waste-electricity-649694ea3605" TargetMode="External"/><Relationship Id="rId33" Type="http://schemas.openxmlformats.org/officeDocument/2006/relationships/hyperlink" Target="https://bitcoin.org/en/full-node#special-cases" TargetMode="External"/><Relationship Id="rId2" Type="http://schemas.openxmlformats.org/officeDocument/2006/relationships/tags" Target="../tags/tag299.xml"/><Relationship Id="rId16" Type="http://schemas.openxmlformats.org/officeDocument/2006/relationships/hyperlink" Target="https://www.youtube.com/watch?v=kpnTb6NWih0" TargetMode="External"/><Relationship Id="rId20" Type="http://schemas.openxmlformats.org/officeDocument/2006/relationships/hyperlink" Target="https://www.bitcoinmining.com/what-is-the-bitcoin-block-reward/" TargetMode="External"/><Relationship Id="rId29" Type="http://schemas.openxmlformats.org/officeDocument/2006/relationships/hyperlink" Target="https://digiconomist.net/bitcoin-energy-consumption" TargetMode="External"/><Relationship Id="rId1" Type="http://schemas.openxmlformats.org/officeDocument/2006/relationships/themeOverride" Target="../theme/themeOverride11.xml"/><Relationship Id="rId6" Type="http://schemas.openxmlformats.org/officeDocument/2006/relationships/tags" Target="../tags/tag303.xml"/><Relationship Id="rId11" Type="http://schemas.openxmlformats.org/officeDocument/2006/relationships/image" Target="../media/image49.jpg"/><Relationship Id="rId24" Type="http://schemas.openxmlformats.org/officeDocument/2006/relationships/hyperlink" Target="https://en.bitcoinwiki.org/wiki/SHA-256" TargetMode="External"/><Relationship Id="rId32" Type="http://schemas.openxmlformats.org/officeDocument/2006/relationships/hyperlink" Target="https://bitnodes.io/" TargetMode="External"/><Relationship Id="rId5" Type="http://schemas.openxmlformats.org/officeDocument/2006/relationships/tags" Target="../tags/tag302.xml"/><Relationship Id="rId15" Type="http://schemas.openxmlformats.org/officeDocument/2006/relationships/hyperlink" Target="https://github.com/bitcoin/bitcoin" TargetMode="External"/><Relationship Id="rId23" Type="http://schemas.openxmlformats.org/officeDocument/2006/relationships/hyperlink" Target="https://en.wikipedia.org/wiki/Secure_Hash_Algorithms" TargetMode="External"/><Relationship Id="rId28" Type="http://schemas.openxmlformats.org/officeDocument/2006/relationships/hyperlink" Target="https://twitter.com/nic__carter/status/1051170221573251072" TargetMode="External"/><Relationship Id="rId10" Type="http://schemas.openxmlformats.org/officeDocument/2006/relationships/hyperlink" Target="https://decouvrebitcoin.com/la-librairie/" TargetMode="External"/><Relationship Id="rId19" Type="http://schemas.openxmlformats.org/officeDocument/2006/relationships/hyperlink" Target="https://blockgeeks.com/bitcoin-transactions/" TargetMode="External"/><Relationship Id="rId31" Type="http://schemas.openxmlformats.org/officeDocument/2006/relationships/hyperlink" Target="https://www.coindesk.com/bitcoin-nodes-need" TargetMode="External"/><Relationship Id="rId4" Type="http://schemas.openxmlformats.org/officeDocument/2006/relationships/tags" Target="../tags/tag301.xml"/><Relationship Id="rId9" Type="http://schemas.openxmlformats.org/officeDocument/2006/relationships/slideLayout" Target="../slideLayouts/slideLayout3.xml"/><Relationship Id="rId14" Type="http://schemas.openxmlformats.org/officeDocument/2006/relationships/hyperlink" Target="https://bit.ly/33YBt73" TargetMode="External"/><Relationship Id="rId22" Type="http://schemas.openxmlformats.org/officeDocument/2006/relationships/hyperlink" Target="https://xorbin.com/tools/sha256-hash-calculator" TargetMode="External"/><Relationship Id="rId27" Type="http://schemas.openxmlformats.org/officeDocument/2006/relationships/hyperlink" Target="https://cryptowords.github.io/the-cost-and-stability-of-bitcoin" TargetMode="External"/><Relationship Id="rId30" Type="http://schemas.openxmlformats.org/officeDocument/2006/relationships/hyperlink" Target="https://www.theblockcrypto.com/post/1535/proof-of-work-is-efficient" TargetMode="External"/><Relationship Id="rId35" Type="http://schemas.openxmlformats.org/officeDocument/2006/relationships/hyperlink" Target="https://www.blockchain.com/explorer" TargetMode="External"/><Relationship Id="rId8" Type="http://schemas.openxmlformats.org/officeDocument/2006/relationships/tags" Target="../tags/tag305.xml"/></Relationships>
</file>

<file path=ppt/slides/_rels/slide16.xml.rels><?xml version="1.0" encoding="UTF-8" standalone="yes"?>
<Relationships xmlns="http://schemas.openxmlformats.org/package/2006/relationships"><Relationship Id="rId8" Type="http://schemas.openxmlformats.org/officeDocument/2006/relationships/hyperlink" Target="http://www.thebitcoinrabbithole.com/" TargetMode="External"/><Relationship Id="rId3" Type="http://schemas.openxmlformats.org/officeDocument/2006/relationships/tags" Target="../tags/tag308.xml"/><Relationship Id="rId7" Type="http://schemas.openxmlformats.org/officeDocument/2006/relationships/image" Target="../media/image50.png"/><Relationship Id="rId2" Type="http://schemas.openxmlformats.org/officeDocument/2006/relationships/tags" Target="../tags/tag307.xml"/><Relationship Id="rId1" Type="http://schemas.openxmlformats.org/officeDocument/2006/relationships/tags" Target="../tags/tag306.xml"/><Relationship Id="rId6" Type="http://schemas.openxmlformats.org/officeDocument/2006/relationships/notesSlide" Target="../notesSlides/notesSlide2.xml"/><Relationship Id="rId11" Type="http://schemas.openxmlformats.org/officeDocument/2006/relationships/image" Target="../media/image51.png"/><Relationship Id="rId5" Type="http://schemas.openxmlformats.org/officeDocument/2006/relationships/slideLayout" Target="../slideLayouts/slideLayout23.xml"/><Relationship Id="rId10" Type="http://schemas.openxmlformats.org/officeDocument/2006/relationships/hyperlink" Target="https://creativecommons.org/licenses/by-sa/4.0/" TargetMode="External"/><Relationship Id="rId4" Type="http://schemas.openxmlformats.org/officeDocument/2006/relationships/tags" Target="../tags/tag309.xml"/><Relationship Id="rId9" Type="http://schemas.openxmlformats.org/officeDocument/2006/relationships/hyperlink" Target="mailto:Contact@Decouvrebitcoin.com" TargetMode="External"/></Relationships>
</file>

<file path=ppt/slides/_rels/slide2.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diagramQuickStyle" Target="../diagrams/quickStyle1.xm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diagramLayout" Target="../diagrams/layout1.xml"/><Relationship Id="rId17" Type="http://schemas.openxmlformats.org/officeDocument/2006/relationships/hyperlink" Target="https://creativecommons.org/licenses/by-sa/4.0/" TargetMode="External"/><Relationship Id="rId2" Type="http://schemas.openxmlformats.org/officeDocument/2006/relationships/tags" Target="../tags/tag8.xml"/><Relationship Id="rId16" Type="http://schemas.openxmlformats.org/officeDocument/2006/relationships/image" Target="../media/image5.png"/><Relationship Id="rId1" Type="http://schemas.openxmlformats.org/officeDocument/2006/relationships/themeOverride" Target="../theme/themeOverride2.xml"/><Relationship Id="rId6" Type="http://schemas.openxmlformats.org/officeDocument/2006/relationships/tags" Target="../tags/tag12.xml"/><Relationship Id="rId11" Type="http://schemas.openxmlformats.org/officeDocument/2006/relationships/diagramData" Target="../diagrams/data1.xml"/><Relationship Id="rId5" Type="http://schemas.openxmlformats.org/officeDocument/2006/relationships/tags" Target="../tags/tag11.xml"/><Relationship Id="rId15" Type="http://schemas.microsoft.com/office/2007/relationships/diagramDrawing" Target="../diagrams/drawing1.xml"/><Relationship Id="rId10" Type="http://schemas.openxmlformats.org/officeDocument/2006/relationships/slideLayout" Target="../slideLayouts/slideLayout2.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8" Type="http://schemas.openxmlformats.org/officeDocument/2006/relationships/tags" Target="../tags/tag23.xml"/><Relationship Id="rId13" Type="http://schemas.openxmlformats.org/officeDocument/2006/relationships/image" Target="../media/image7.png"/><Relationship Id="rId3" Type="http://schemas.openxmlformats.org/officeDocument/2006/relationships/tags" Target="../tags/tag18.xml"/><Relationship Id="rId7" Type="http://schemas.openxmlformats.org/officeDocument/2006/relationships/tags" Target="../tags/tag22.xml"/><Relationship Id="rId12" Type="http://schemas.openxmlformats.org/officeDocument/2006/relationships/image" Target="../media/image6.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slideLayout" Target="../slideLayouts/slideLayout2.xml"/><Relationship Id="rId5" Type="http://schemas.openxmlformats.org/officeDocument/2006/relationships/tags" Target="../tags/tag20.xml"/><Relationship Id="rId15" Type="http://schemas.openxmlformats.org/officeDocument/2006/relationships/image" Target="../media/image8.PNG"/><Relationship Id="rId10" Type="http://schemas.openxmlformats.org/officeDocument/2006/relationships/tags" Target="../tags/tag25.xml"/><Relationship Id="rId4" Type="http://schemas.openxmlformats.org/officeDocument/2006/relationships/tags" Target="../tags/tag19.xml"/><Relationship Id="rId9" Type="http://schemas.openxmlformats.org/officeDocument/2006/relationships/tags" Target="../tags/tag24.xml"/><Relationship Id="rId14" Type="http://schemas.openxmlformats.org/officeDocument/2006/relationships/hyperlink" Target="https://creativecommons.org/licenses/by-sa/4.0/" TargetMode="External"/></Relationships>
</file>

<file path=ppt/slides/_rels/slide4.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18" Type="http://schemas.openxmlformats.org/officeDocument/2006/relationships/tags" Target="../tags/tag42.xml"/><Relationship Id="rId26" Type="http://schemas.openxmlformats.org/officeDocument/2006/relationships/image" Target="../media/image5.png"/><Relationship Id="rId3" Type="http://schemas.openxmlformats.org/officeDocument/2006/relationships/tags" Target="../tags/tag27.xml"/><Relationship Id="rId21" Type="http://schemas.openxmlformats.org/officeDocument/2006/relationships/tags" Target="../tags/tag45.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tags" Target="../tags/tag41.xml"/><Relationship Id="rId25" Type="http://schemas.openxmlformats.org/officeDocument/2006/relationships/image" Target="../media/image10.jpg"/><Relationship Id="rId2" Type="http://schemas.openxmlformats.org/officeDocument/2006/relationships/tags" Target="../tags/tag26.xml"/><Relationship Id="rId16" Type="http://schemas.openxmlformats.org/officeDocument/2006/relationships/tags" Target="../tags/tag40.xml"/><Relationship Id="rId20" Type="http://schemas.openxmlformats.org/officeDocument/2006/relationships/tags" Target="../tags/tag44.xml"/><Relationship Id="rId29" Type="http://schemas.openxmlformats.org/officeDocument/2006/relationships/image" Target="../media/image13.png"/><Relationship Id="rId1" Type="http://schemas.openxmlformats.org/officeDocument/2006/relationships/themeOverride" Target="../theme/themeOverride3.xml"/><Relationship Id="rId6" Type="http://schemas.openxmlformats.org/officeDocument/2006/relationships/tags" Target="../tags/tag30.xml"/><Relationship Id="rId11" Type="http://schemas.openxmlformats.org/officeDocument/2006/relationships/tags" Target="../tags/tag35.xml"/><Relationship Id="rId24" Type="http://schemas.openxmlformats.org/officeDocument/2006/relationships/image" Target="../media/image9.PNG"/><Relationship Id="rId5" Type="http://schemas.openxmlformats.org/officeDocument/2006/relationships/tags" Target="../tags/tag29.xml"/><Relationship Id="rId15" Type="http://schemas.openxmlformats.org/officeDocument/2006/relationships/tags" Target="../tags/tag39.xml"/><Relationship Id="rId23" Type="http://schemas.openxmlformats.org/officeDocument/2006/relationships/slideLayout" Target="../slideLayouts/slideLayout2.xml"/><Relationship Id="rId28" Type="http://schemas.openxmlformats.org/officeDocument/2006/relationships/image" Target="../media/image12.jpg"/><Relationship Id="rId10" Type="http://schemas.openxmlformats.org/officeDocument/2006/relationships/tags" Target="../tags/tag34.xml"/><Relationship Id="rId19" Type="http://schemas.openxmlformats.org/officeDocument/2006/relationships/tags" Target="../tags/tag43.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 Id="rId22" Type="http://schemas.openxmlformats.org/officeDocument/2006/relationships/tags" Target="../tags/tag46.xml"/><Relationship Id="rId27" Type="http://schemas.openxmlformats.org/officeDocument/2006/relationships/image" Target="../media/image11.png"/><Relationship Id="rId30" Type="http://schemas.openxmlformats.org/officeDocument/2006/relationships/hyperlink" Target="https://creativecommons.org/licenses/by-sa/4.0/" TargetMode="External"/></Relationships>
</file>

<file path=ppt/slides/_rels/slide5.xml.rels><?xml version="1.0" encoding="UTF-8" standalone="yes"?>
<Relationships xmlns="http://schemas.openxmlformats.org/package/2006/relationships"><Relationship Id="rId26" Type="http://schemas.openxmlformats.org/officeDocument/2006/relationships/tags" Target="../tags/tag71.xml"/><Relationship Id="rId21" Type="http://schemas.openxmlformats.org/officeDocument/2006/relationships/tags" Target="../tags/tag66.xml"/><Relationship Id="rId42" Type="http://schemas.openxmlformats.org/officeDocument/2006/relationships/tags" Target="../tags/tag87.xml"/><Relationship Id="rId47" Type="http://schemas.openxmlformats.org/officeDocument/2006/relationships/tags" Target="../tags/tag92.xml"/><Relationship Id="rId63" Type="http://schemas.openxmlformats.org/officeDocument/2006/relationships/tags" Target="../tags/tag108.xml"/><Relationship Id="rId68" Type="http://schemas.openxmlformats.org/officeDocument/2006/relationships/tags" Target="../tags/tag113.xml"/><Relationship Id="rId84" Type="http://schemas.openxmlformats.org/officeDocument/2006/relationships/tags" Target="../tags/tag129.xml"/><Relationship Id="rId89" Type="http://schemas.openxmlformats.org/officeDocument/2006/relationships/tags" Target="../tags/tag134.xml"/><Relationship Id="rId16" Type="http://schemas.openxmlformats.org/officeDocument/2006/relationships/tags" Target="../tags/tag61.xml"/><Relationship Id="rId11" Type="http://schemas.openxmlformats.org/officeDocument/2006/relationships/tags" Target="../tags/tag56.xml"/><Relationship Id="rId32" Type="http://schemas.openxmlformats.org/officeDocument/2006/relationships/tags" Target="../tags/tag77.xml"/><Relationship Id="rId37" Type="http://schemas.openxmlformats.org/officeDocument/2006/relationships/tags" Target="../tags/tag82.xml"/><Relationship Id="rId53" Type="http://schemas.openxmlformats.org/officeDocument/2006/relationships/tags" Target="../tags/tag98.xml"/><Relationship Id="rId58" Type="http://schemas.openxmlformats.org/officeDocument/2006/relationships/tags" Target="../tags/tag103.xml"/><Relationship Id="rId74" Type="http://schemas.openxmlformats.org/officeDocument/2006/relationships/tags" Target="../tags/tag119.xml"/><Relationship Id="rId79" Type="http://schemas.openxmlformats.org/officeDocument/2006/relationships/tags" Target="../tags/tag124.xml"/><Relationship Id="rId5" Type="http://schemas.openxmlformats.org/officeDocument/2006/relationships/tags" Target="../tags/tag50.xml"/><Relationship Id="rId90" Type="http://schemas.openxmlformats.org/officeDocument/2006/relationships/tags" Target="../tags/tag135.xml"/><Relationship Id="rId95" Type="http://schemas.openxmlformats.org/officeDocument/2006/relationships/slideLayout" Target="../slideLayouts/slideLayout3.xml"/><Relationship Id="rId22" Type="http://schemas.openxmlformats.org/officeDocument/2006/relationships/tags" Target="../tags/tag67.xml"/><Relationship Id="rId27" Type="http://schemas.openxmlformats.org/officeDocument/2006/relationships/tags" Target="../tags/tag72.xml"/><Relationship Id="rId43" Type="http://schemas.openxmlformats.org/officeDocument/2006/relationships/tags" Target="../tags/tag88.xml"/><Relationship Id="rId48" Type="http://schemas.openxmlformats.org/officeDocument/2006/relationships/tags" Target="../tags/tag93.xml"/><Relationship Id="rId64" Type="http://schemas.openxmlformats.org/officeDocument/2006/relationships/tags" Target="../tags/tag109.xml"/><Relationship Id="rId69" Type="http://schemas.openxmlformats.org/officeDocument/2006/relationships/tags" Target="../tags/tag114.xml"/><Relationship Id="rId8" Type="http://schemas.openxmlformats.org/officeDocument/2006/relationships/tags" Target="../tags/tag53.xml"/><Relationship Id="rId51" Type="http://schemas.openxmlformats.org/officeDocument/2006/relationships/tags" Target="../tags/tag96.xml"/><Relationship Id="rId72" Type="http://schemas.openxmlformats.org/officeDocument/2006/relationships/tags" Target="../tags/tag117.xml"/><Relationship Id="rId80" Type="http://schemas.openxmlformats.org/officeDocument/2006/relationships/tags" Target="../tags/tag125.xml"/><Relationship Id="rId85" Type="http://schemas.openxmlformats.org/officeDocument/2006/relationships/tags" Target="../tags/tag130.xml"/><Relationship Id="rId93" Type="http://schemas.openxmlformats.org/officeDocument/2006/relationships/tags" Target="../tags/tag138.xml"/><Relationship Id="rId3" Type="http://schemas.openxmlformats.org/officeDocument/2006/relationships/tags" Target="../tags/tag48.xml"/><Relationship Id="rId12" Type="http://schemas.openxmlformats.org/officeDocument/2006/relationships/tags" Target="../tags/tag57.xml"/><Relationship Id="rId17" Type="http://schemas.openxmlformats.org/officeDocument/2006/relationships/tags" Target="../tags/tag62.xml"/><Relationship Id="rId25" Type="http://schemas.openxmlformats.org/officeDocument/2006/relationships/tags" Target="../tags/tag70.xml"/><Relationship Id="rId33" Type="http://schemas.openxmlformats.org/officeDocument/2006/relationships/tags" Target="../tags/tag78.xml"/><Relationship Id="rId38" Type="http://schemas.openxmlformats.org/officeDocument/2006/relationships/tags" Target="../tags/tag83.xml"/><Relationship Id="rId46" Type="http://schemas.openxmlformats.org/officeDocument/2006/relationships/tags" Target="../tags/tag91.xml"/><Relationship Id="rId59" Type="http://schemas.openxmlformats.org/officeDocument/2006/relationships/tags" Target="../tags/tag104.xml"/><Relationship Id="rId67" Type="http://schemas.openxmlformats.org/officeDocument/2006/relationships/tags" Target="../tags/tag112.xml"/><Relationship Id="rId20" Type="http://schemas.openxmlformats.org/officeDocument/2006/relationships/tags" Target="../tags/tag65.xml"/><Relationship Id="rId41" Type="http://schemas.openxmlformats.org/officeDocument/2006/relationships/tags" Target="../tags/tag86.xml"/><Relationship Id="rId54" Type="http://schemas.openxmlformats.org/officeDocument/2006/relationships/tags" Target="../tags/tag99.xml"/><Relationship Id="rId62" Type="http://schemas.openxmlformats.org/officeDocument/2006/relationships/tags" Target="../tags/tag107.xml"/><Relationship Id="rId70" Type="http://schemas.openxmlformats.org/officeDocument/2006/relationships/tags" Target="../tags/tag115.xml"/><Relationship Id="rId75" Type="http://schemas.openxmlformats.org/officeDocument/2006/relationships/tags" Target="../tags/tag120.xml"/><Relationship Id="rId83" Type="http://schemas.openxmlformats.org/officeDocument/2006/relationships/tags" Target="../tags/tag128.xml"/><Relationship Id="rId88" Type="http://schemas.openxmlformats.org/officeDocument/2006/relationships/tags" Target="../tags/tag133.xml"/><Relationship Id="rId91" Type="http://schemas.openxmlformats.org/officeDocument/2006/relationships/tags" Target="../tags/tag136.xml"/><Relationship Id="rId96" Type="http://schemas.openxmlformats.org/officeDocument/2006/relationships/hyperlink" Target="https://creativecommons.org/licenses/by-sa/4.0/" TargetMode="External"/><Relationship Id="rId1" Type="http://schemas.openxmlformats.org/officeDocument/2006/relationships/themeOverride" Target="../theme/themeOverride4.xml"/><Relationship Id="rId6" Type="http://schemas.openxmlformats.org/officeDocument/2006/relationships/tags" Target="../tags/tag51.xml"/><Relationship Id="rId15" Type="http://schemas.openxmlformats.org/officeDocument/2006/relationships/tags" Target="../tags/tag60.xml"/><Relationship Id="rId23" Type="http://schemas.openxmlformats.org/officeDocument/2006/relationships/tags" Target="../tags/tag68.xml"/><Relationship Id="rId28" Type="http://schemas.openxmlformats.org/officeDocument/2006/relationships/tags" Target="../tags/tag73.xml"/><Relationship Id="rId36" Type="http://schemas.openxmlformats.org/officeDocument/2006/relationships/tags" Target="../tags/tag81.xml"/><Relationship Id="rId49" Type="http://schemas.openxmlformats.org/officeDocument/2006/relationships/tags" Target="../tags/tag94.xml"/><Relationship Id="rId57" Type="http://schemas.openxmlformats.org/officeDocument/2006/relationships/tags" Target="../tags/tag102.xml"/><Relationship Id="rId10" Type="http://schemas.openxmlformats.org/officeDocument/2006/relationships/tags" Target="../tags/tag55.xml"/><Relationship Id="rId31" Type="http://schemas.openxmlformats.org/officeDocument/2006/relationships/tags" Target="../tags/tag76.xml"/><Relationship Id="rId44" Type="http://schemas.openxmlformats.org/officeDocument/2006/relationships/tags" Target="../tags/tag89.xml"/><Relationship Id="rId52" Type="http://schemas.openxmlformats.org/officeDocument/2006/relationships/tags" Target="../tags/tag97.xml"/><Relationship Id="rId60" Type="http://schemas.openxmlformats.org/officeDocument/2006/relationships/tags" Target="../tags/tag105.xml"/><Relationship Id="rId65" Type="http://schemas.openxmlformats.org/officeDocument/2006/relationships/tags" Target="../tags/tag110.xml"/><Relationship Id="rId73" Type="http://schemas.openxmlformats.org/officeDocument/2006/relationships/tags" Target="../tags/tag118.xml"/><Relationship Id="rId78" Type="http://schemas.openxmlformats.org/officeDocument/2006/relationships/tags" Target="../tags/tag123.xml"/><Relationship Id="rId81" Type="http://schemas.openxmlformats.org/officeDocument/2006/relationships/tags" Target="../tags/tag126.xml"/><Relationship Id="rId86" Type="http://schemas.openxmlformats.org/officeDocument/2006/relationships/tags" Target="../tags/tag131.xml"/><Relationship Id="rId94" Type="http://schemas.openxmlformats.org/officeDocument/2006/relationships/tags" Target="../tags/tag139.xml"/><Relationship Id="rId4" Type="http://schemas.openxmlformats.org/officeDocument/2006/relationships/tags" Target="../tags/tag49.xml"/><Relationship Id="rId9" Type="http://schemas.openxmlformats.org/officeDocument/2006/relationships/tags" Target="../tags/tag54.xml"/><Relationship Id="rId13" Type="http://schemas.openxmlformats.org/officeDocument/2006/relationships/tags" Target="../tags/tag58.xml"/><Relationship Id="rId18" Type="http://schemas.openxmlformats.org/officeDocument/2006/relationships/tags" Target="../tags/tag63.xml"/><Relationship Id="rId39" Type="http://schemas.openxmlformats.org/officeDocument/2006/relationships/tags" Target="../tags/tag84.xml"/><Relationship Id="rId34" Type="http://schemas.openxmlformats.org/officeDocument/2006/relationships/tags" Target="../tags/tag79.xml"/><Relationship Id="rId50" Type="http://schemas.openxmlformats.org/officeDocument/2006/relationships/tags" Target="../tags/tag95.xml"/><Relationship Id="rId55" Type="http://schemas.openxmlformats.org/officeDocument/2006/relationships/tags" Target="../tags/tag100.xml"/><Relationship Id="rId76" Type="http://schemas.openxmlformats.org/officeDocument/2006/relationships/tags" Target="../tags/tag121.xml"/><Relationship Id="rId7" Type="http://schemas.openxmlformats.org/officeDocument/2006/relationships/tags" Target="../tags/tag52.xml"/><Relationship Id="rId71" Type="http://schemas.openxmlformats.org/officeDocument/2006/relationships/tags" Target="../tags/tag116.xml"/><Relationship Id="rId92" Type="http://schemas.openxmlformats.org/officeDocument/2006/relationships/tags" Target="../tags/tag137.xml"/><Relationship Id="rId2" Type="http://schemas.openxmlformats.org/officeDocument/2006/relationships/tags" Target="../tags/tag47.xml"/><Relationship Id="rId29" Type="http://schemas.openxmlformats.org/officeDocument/2006/relationships/tags" Target="../tags/tag74.xml"/><Relationship Id="rId24" Type="http://schemas.openxmlformats.org/officeDocument/2006/relationships/tags" Target="../tags/tag69.xml"/><Relationship Id="rId40" Type="http://schemas.openxmlformats.org/officeDocument/2006/relationships/tags" Target="../tags/tag85.xml"/><Relationship Id="rId45" Type="http://schemas.openxmlformats.org/officeDocument/2006/relationships/tags" Target="../tags/tag90.xml"/><Relationship Id="rId66" Type="http://schemas.openxmlformats.org/officeDocument/2006/relationships/tags" Target="../tags/tag111.xml"/><Relationship Id="rId87" Type="http://schemas.openxmlformats.org/officeDocument/2006/relationships/tags" Target="../tags/tag132.xml"/><Relationship Id="rId61" Type="http://schemas.openxmlformats.org/officeDocument/2006/relationships/tags" Target="../tags/tag106.xml"/><Relationship Id="rId82" Type="http://schemas.openxmlformats.org/officeDocument/2006/relationships/tags" Target="../tags/tag127.xml"/><Relationship Id="rId19" Type="http://schemas.openxmlformats.org/officeDocument/2006/relationships/tags" Target="../tags/tag64.xml"/><Relationship Id="rId14" Type="http://schemas.openxmlformats.org/officeDocument/2006/relationships/tags" Target="../tags/tag59.xml"/><Relationship Id="rId30" Type="http://schemas.openxmlformats.org/officeDocument/2006/relationships/tags" Target="../tags/tag75.xml"/><Relationship Id="rId35" Type="http://schemas.openxmlformats.org/officeDocument/2006/relationships/tags" Target="../tags/tag80.xml"/><Relationship Id="rId56" Type="http://schemas.openxmlformats.org/officeDocument/2006/relationships/tags" Target="../tags/tag101.xml"/><Relationship Id="rId77" Type="http://schemas.openxmlformats.org/officeDocument/2006/relationships/tags" Target="../tags/tag122.xml"/></Relationships>
</file>

<file path=ppt/slides/_rels/slide6.xml.rels><?xml version="1.0" encoding="UTF-8" standalone="yes"?>
<Relationships xmlns="http://schemas.openxmlformats.org/package/2006/relationships"><Relationship Id="rId8" Type="http://schemas.openxmlformats.org/officeDocument/2006/relationships/tags" Target="../tags/tag146.xml"/><Relationship Id="rId13" Type="http://schemas.openxmlformats.org/officeDocument/2006/relationships/tags" Target="../tags/tag151.xml"/><Relationship Id="rId18" Type="http://schemas.openxmlformats.org/officeDocument/2006/relationships/image" Target="../media/image3.png"/><Relationship Id="rId3" Type="http://schemas.openxmlformats.org/officeDocument/2006/relationships/tags" Target="../tags/tag141.xml"/><Relationship Id="rId7" Type="http://schemas.openxmlformats.org/officeDocument/2006/relationships/tags" Target="../tags/tag145.xml"/><Relationship Id="rId12" Type="http://schemas.openxmlformats.org/officeDocument/2006/relationships/tags" Target="../tags/tag150.xml"/><Relationship Id="rId17" Type="http://schemas.openxmlformats.org/officeDocument/2006/relationships/image" Target="../media/image14.jpg"/><Relationship Id="rId2" Type="http://schemas.openxmlformats.org/officeDocument/2006/relationships/tags" Target="../tags/tag140.xml"/><Relationship Id="rId16" Type="http://schemas.openxmlformats.org/officeDocument/2006/relationships/slideLayout" Target="../slideLayouts/slideLayout3.xml"/><Relationship Id="rId20" Type="http://schemas.openxmlformats.org/officeDocument/2006/relationships/image" Target="../media/image15.png"/><Relationship Id="rId1" Type="http://schemas.openxmlformats.org/officeDocument/2006/relationships/themeOverride" Target="../theme/themeOverride5.xml"/><Relationship Id="rId6" Type="http://schemas.openxmlformats.org/officeDocument/2006/relationships/tags" Target="../tags/tag144.xml"/><Relationship Id="rId11" Type="http://schemas.openxmlformats.org/officeDocument/2006/relationships/tags" Target="../tags/tag149.xml"/><Relationship Id="rId5" Type="http://schemas.openxmlformats.org/officeDocument/2006/relationships/tags" Target="../tags/tag143.xml"/><Relationship Id="rId15" Type="http://schemas.openxmlformats.org/officeDocument/2006/relationships/tags" Target="../tags/tag153.xml"/><Relationship Id="rId10" Type="http://schemas.openxmlformats.org/officeDocument/2006/relationships/tags" Target="../tags/tag148.xml"/><Relationship Id="rId19" Type="http://schemas.openxmlformats.org/officeDocument/2006/relationships/hyperlink" Target="https://creativecommons.org/licenses/by-sa/4.0/" TargetMode="External"/><Relationship Id="rId4" Type="http://schemas.openxmlformats.org/officeDocument/2006/relationships/tags" Target="../tags/tag142.xml"/><Relationship Id="rId9" Type="http://schemas.openxmlformats.org/officeDocument/2006/relationships/tags" Target="../tags/tag147.xml"/><Relationship Id="rId14" Type="http://schemas.openxmlformats.org/officeDocument/2006/relationships/tags" Target="../tags/tag152.xml"/></Relationships>
</file>

<file path=ppt/slides/_rels/slide7.xml.rels><?xml version="1.0" encoding="UTF-8" standalone="yes"?>
<Relationships xmlns="http://schemas.openxmlformats.org/package/2006/relationships"><Relationship Id="rId8" Type="http://schemas.openxmlformats.org/officeDocument/2006/relationships/tags" Target="../tags/tag160.xml"/><Relationship Id="rId13" Type="http://schemas.openxmlformats.org/officeDocument/2006/relationships/tags" Target="../tags/tag165.xml"/><Relationship Id="rId18" Type="http://schemas.openxmlformats.org/officeDocument/2006/relationships/tags" Target="../tags/tag170.xml"/><Relationship Id="rId26" Type="http://schemas.openxmlformats.org/officeDocument/2006/relationships/tags" Target="../tags/tag178.xml"/><Relationship Id="rId3" Type="http://schemas.openxmlformats.org/officeDocument/2006/relationships/tags" Target="../tags/tag155.xml"/><Relationship Id="rId21" Type="http://schemas.openxmlformats.org/officeDocument/2006/relationships/tags" Target="../tags/tag173.xml"/><Relationship Id="rId7" Type="http://schemas.openxmlformats.org/officeDocument/2006/relationships/tags" Target="../tags/tag159.xml"/><Relationship Id="rId12" Type="http://schemas.openxmlformats.org/officeDocument/2006/relationships/tags" Target="../tags/tag164.xml"/><Relationship Id="rId17" Type="http://schemas.openxmlformats.org/officeDocument/2006/relationships/tags" Target="../tags/tag169.xml"/><Relationship Id="rId25" Type="http://schemas.openxmlformats.org/officeDocument/2006/relationships/tags" Target="../tags/tag177.xml"/><Relationship Id="rId2" Type="http://schemas.openxmlformats.org/officeDocument/2006/relationships/tags" Target="../tags/tag154.xml"/><Relationship Id="rId16" Type="http://schemas.openxmlformats.org/officeDocument/2006/relationships/tags" Target="../tags/tag168.xml"/><Relationship Id="rId20" Type="http://schemas.openxmlformats.org/officeDocument/2006/relationships/tags" Target="../tags/tag172.xml"/><Relationship Id="rId29" Type="http://schemas.openxmlformats.org/officeDocument/2006/relationships/image" Target="../media/image3.png"/><Relationship Id="rId1" Type="http://schemas.openxmlformats.org/officeDocument/2006/relationships/themeOverride" Target="../theme/themeOverride6.xml"/><Relationship Id="rId6" Type="http://schemas.openxmlformats.org/officeDocument/2006/relationships/tags" Target="../tags/tag158.xml"/><Relationship Id="rId11" Type="http://schemas.openxmlformats.org/officeDocument/2006/relationships/tags" Target="../tags/tag163.xml"/><Relationship Id="rId24" Type="http://schemas.openxmlformats.org/officeDocument/2006/relationships/tags" Target="../tags/tag176.xml"/><Relationship Id="rId5" Type="http://schemas.openxmlformats.org/officeDocument/2006/relationships/tags" Target="../tags/tag157.xml"/><Relationship Id="rId15" Type="http://schemas.openxmlformats.org/officeDocument/2006/relationships/tags" Target="../tags/tag167.xml"/><Relationship Id="rId23" Type="http://schemas.openxmlformats.org/officeDocument/2006/relationships/tags" Target="../tags/tag175.xml"/><Relationship Id="rId28" Type="http://schemas.openxmlformats.org/officeDocument/2006/relationships/image" Target="../media/image9.PNG"/><Relationship Id="rId10" Type="http://schemas.openxmlformats.org/officeDocument/2006/relationships/tags" Target="../tags/tag162.xml"/><Relationship Id="rId19" Type="http://schemas.openxmlformats.org/officeDocument/2006/relationships/tags" Target="../tags/tag171.xml"/><Relationship Id="rId31" Type="http://schemas.openxmlformats.org/officeDocument/2006/relationships/image" Target="../media/image16.png"/><Relationship Id="rId4" Type="http://schemas.openxmlformats.org/officeDocument/2006/relationships/tags" Target="../tags/tag156.xml"/><Relationship Id="rId9" Type="http://schemas.openxmlformats.org/officeDocument/2006/relationships/tags" Target="../tags/tag161.xml"/><Relationship Id="rId14" Type="http://schemas.openxmlformats.org/officeDocument/2006/relationships/tags" Target="../tags/tag166.xml"/><Relationship Id="rId22" Type="http://schemas.openxmlformats.org/officeDocument/2006/relationships/tags" Target="../tags/tag174.xml"/><Relationship Id="rId27" Type="http://schemas.openxmlformats.org/officeDocument/2006/relationships/slideLayout" Target="../slideLayouts/slideLayout3.xml"/><Relationship Id="rId30" Type="http://schemas.openxmlformats.org/officeDocument/2006/relationships/hyperlink" Target="https://creativecommons.org/licenses/by-sa/4.0/" TargetMode="External"/></Relationships>
</file>

<file path=ppt/slides/_rels/slide8.xml.rels><?xml version="1.0" encoding="UTF-8" standalone="yes"?>
<Relationships xmlns="http://schemas.openxmlformats.org/package/2006/relationships"><Relationship Id="rId8" Type="http://schemas.openxmlformats.org/officeDocument/2006/relationships/tags" Target="../tags/tag185.xml"/><Relationship Id="rId13" Type="http://schemas.openxmlformats.org/officeDocument/2006/relationships/tags" Target="../tags/tag190.xml"/><Relationship Id="rId18" Type="http://schemas.openxmlformats.org/officeDocument/2006/relationships/tags" Target="../tags/tag195.xml"/><Relationship Id="rId3" Type="http://schemas.openxmlformats.org/officeDocument/2006/relationships/tags" Target="../tags/tag180.xml"/><Relationship Id="rId21" Type="http://schemas.openxmlformats.org/officeDocument/2006/relationships/slideLayout" Target="../slideLayouts/slideLayout1.xml"/><Relationship Id="rId7" Type="http://schemas.openxmlformats.org/officeDocument/2006/relationships/tags" Target="../tags/tag184.xml"/><Relationship Id="rId12" Type="http://schemas.openxmlformats.org/officeDocument/2006/relationships/tags" Target="../tags/tag189.xml"/><Relationship Id="rId17" Type="http://schemas.openxmlformats.org/officeDocument/2006/relationships/tags" Target="../tags/tag194.xml"/><Relationship Id="rId25" Type="http://schemas.openxmlformats.org/officeDocument/2006/relationships/image" Target="../media/image19.png"/><Relationship Id="rId2" Type="http://schemas.openxmlformats.org/officeDocument/2006/relationships/tags" Target="../tags/tag179.xml"/><Relationship Id="rId16" Type="http://schemas.openxmlformats.org/officeDocument/2006/relationships/tags" Target="../tags/tag193.xml"/><Relationship Id="rId20" Type="http://schemas.openxmlformats.org/officeDocument/2006/relationships/tags" Target="../tags/tag197.xml"/><Relationship Id="rId1" Type="http://schemas.openxmlformats.org/officeDocument/2006/relationships/themeOverride" Target="../theme/themeOverride7.xml"/><Relationship Id="rId6" Type="http://schemas.openxmlformats.org/officeDocument/2006/relationships/tags" Target="../tags/tag183.xml"/><Relationship Id="rId11" Type="http://schemas.openxmlformats.org/officeDocument/2006/relationships/tags" Target="../tags/tag188.xml"/><Relationship Id="rId24" Type="http://schemas.openxmlformats.org/officeDocument/2006/relationships/image" Target="../media/image18.png"/><Relationship Id="rId5" Type="http://schemas.openxmlformats.org/officeDocument/2006/relationships/tags" Target="../tags/tag182.xml"/><Relationship Id="rId15" Type="http://schemas.openxmlformats.org/officeDocument/2006/relationships/tags" Target="../tags/tag192.xml"/><Relationship Id="rId23" Type="http://schemas.openxmlformats.org/officeDocument/2006/relationships/hyperlink" Target="https://creativecommons.org/licenses/by-sa/4.0/" TargetMode="External"/><Relationship Id="rId10" Type="http://schemas.openxmlformats.org/officeDocument/2006/relationships/tags" Target="../tags/tag187.xml"/><Relationship Id="rId19" Type="http://schemas.openxmlformats.org/officeDocument/2006/relationships/tags" Target="../tags/tag196.xml"/><Relationship Id="rId4" Type="http://schemas.openxmlformats.org/officeDocument/2006/relationships/tags" Target="../tags/tag181.xml"/><Relationship Id="rId9" Type="http://schemas.openxmlformats.org/officeDocument/2006/relationships/tags" Target="../tags/tag186.xml"/><Relationship Id="rId14" Type="http://schemas.openxmlformats.org/officeDocument/2006/relationships/tags" Target="../tags/tag191.xml"/><Relationship Id="rId22" Type="http://schemas.openxmlformats.org/officeDocument/2006/relationships/image" Target="../media/image17.png"/></Relationships>
</file>

<file path=ppt/slides/_rels/slide9.xml.rels><?xml version="1.0" encoding="UTF-8" standalone="yes"?>
<Relationships xmlns="http://schemas.openxmlformats.org/package/2006/relationships"><Relationship Id="rId13" Type="http://schemas.openxmlformats.org/officeDocument/2006/relationships/tags" Target="../tags/tag209.xml"/><Relationship Id="rId18" Type="http://schemas.openxmlformats.org/officeDocument/2006/relationships/tags" Target="../tags/tag214.xml"/><Relationship Id="rId26" Type="http://schemas.openxmlformats.org/officeDocument/2006/relationships/tags" Target="../tags/tag222.xml"/><Relationship Id="rId39" Type="http://schemas.openxmlformats.org/officeDocument/2006/relationships/image" Target="../media/image23.png"/><Relationship Id="rId21" Type="http://schemas.openxmlformats.org/officeDocument/2006/relationships/tags" Target="../tags/tag217.xml"/><Relationship Id="rId34" Type="http://schemas.openxmlformats.org/officeDocument/2006/relationships/image" Target="../media/image20.png"/><Relationship Id="rId42" Type="http://schemas.openxmlformats.org/officeDocument/2006/relationships/hyperlink" Target="https://creativecommons.org/licenses/by-sa/4.0/" TargetMode="External"/><Relationship Id="rId7" Type="http://schemas.openxmlformats.org/officeDocument/2006/relationships/tags" Target="../tags/tag203.xml"/><Relationship Id="rId2" Type="http://schemas.openxmlformats.org/officeDocument/2006/relationships/tags" Target="../tags/tag198.xml"/><Relationship Id="rId16" Type="http://schemas.openxmlformats.org/officeDocument/2006/relationships/tags" Target="../tags/tag212.xml"/><Relationship Id="rId20" Type="http://schemas.openxmlformats.org/officeDocument/2006/relationships/tags" Target="../tags/tag216.xml"/><Relationship Id="rId29" Type="http://schemas.openxmlformats.org/officeDocument/2006/relationships/tags" Target="../tags/tag225.xml"/><Relationship Id="rId41" Type="http://schemas.openxmlformats.org/officeDocument/2006/relationships/image" Target="../media/image3.png"/><Relationship Id="rId1" Type="http://schemas.openxmlformats.org/officeDocument/2006/relationships/themeOverride" Target="../theme/themeOverride8.xml"/><Relationship Id="rId6" Type="http://schemas.openxmlformats.org/officeDocument/2006/relationships/tags" Target="../tags/tag202.xml"/><Relationship Id="rId11" Type="http://schemas.openxmlformats.org/officeDocument/2006/relationships/tags" Target="../tags/tag207.xml"/><Relationship Id="rId24" Type="http://schemas.openxmlformats.org/officeDocument/2006/relationships/tags" Target="../tags/tag220.xml"/><Relationship Id="rId32" Type="http://schemas.openxmlformats.org/officeDocument/2006/relationships/tags" Target="../tags/tag228.xml"/><Relationship Id="rId37" Type="http://schemas.openxmlformats.org/officeDocument/2006/relationships/image" Target="../media/image21.PNG"/><Relationship Id="rId40" Type="http://schemas.openxmlformats.org/officeDocument/2006/relationships/image" Target="../media/image16.png"/><Relationship Id="rId5" Type="http://schemas.openxmlformats.org/officeDocument/2006/relationships/tags" Target="../tags/tag201.xml"/><Relationship Id="rId15" Type="http://schemas.openxmlformats.org/officeDocument/2006/relationships/tags" Target="../tags/tag211.xml"/><Relationship Id="rId23" Type="http://schemas.openxmlformats.org/officeDocument/2006/relationships/tags" Target="../tags/tag219.xml"/><Relationship Id="rId28" Type="http://schemas.openxmlformats.org/officeDocument/2006/relationships/tags" Target="../tags/tag224.xml"/><Relationship Id="rId36" Type="http://schemas.openxmlformats.org/officeDocument/2006/relationships/image" Target="../media/image13.png"/><Relationship Id="rId10" Type="http://schemas.openxmlformats.org/officeDocument/2006/relationships/tags" Target="../tags/tag206.xml"/><Relationship Id="rId19" Type="http://schemas.openxmlformats.org/officeDocument/2006/relationships/tags" Target="../tags/tag215.xml"/><Relationship Id="rId31" Type="http://schemas.openxmlformats.org/officeDocument/2006/relationships/tags" Target="../tags/tag227.xml"/><Relationship Id="rId4" Type="http://schemas.openxmlformats.org/officeDocument/2006/relationships/tags" Target="../tags/tag200.xml"/><Relationship Id="rId9" Type="http://schemas.openxmlformats.org/officeDocument/2006/relationships/tags" Target="../tags/tag205.xml"/><Relationship Id="rId14" Type="http://schemas.openxmlformats.org/officeDocument/2006/relationships/tags" Target="../tags/tag210.xml"/><Relationship Id="rId22" Type="http://schemas.openxmlformats.org/officeDocument/2006/relationships/tags" Target="../tags/tag218.xml"/><Relationship Id="rId27" Type="http://schemas.openxmlformats.org/officeDocument/2006/relationships/tags" Target="../tags/tag223.xml"/><Relationship Id="rId30" Type="http://schemas.openxmlformats.org/officeDocument/2006/relationships/tags" Target="../tags/tag226.xml"/><Relationship Id="rId35" Type="http://schemas.openxmlformats.org/officeDocument/2006/relationships/image" Target="../media/image9.PNG"/><Relationship Id="rId43" Type="http://schemas.openxmlformats.org/officeDocument/2006/relationships/image" Target="../media/image24.png"/><Relationship Id="rId8" Type="http://schemas.openxmlformats.org/officeDocument/2006/relationships/tags" Target="../tags/tag204.xml"/><Relationship Id="rId3" Type="http://schemas.openxmlformats.org/officeDocument/2006/relationships/tags" Target="../tags/tag199.xml"/><Relationship Id="rId12" Type="http://schemas.openxmlformats.org/officeDocument/2006/relationships/tags" Target="../tags/tag208.xml"/><Relationship Id="rId17" Type="http://schemas.openxmlformats.org/officeDocument/2006/relationships/tags" Target="../tags/tag213.xml"/><Relationship Id="rId25" Type="http://schemas.openxmlformats.org/officeDocument/2006/relationships/tags" Target="../tags/tag221.xml"/><Relationship Id="rId33" Type="http://schemas.openxmlformats.org/officeDocument/2006/relationships/slideLayout" Target="../slideLayouts/slideLayout3.xml"/><Relationship Id="rId38"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78CE071E-469D-4E6C-9DBB-8A48A72FBF98}"/>
              </a:ext>
            </a:extLst>
          </p:cNvPr>
          <p:cNvSpPr txBox="1">
            <a:spLocks/>
          </p:cNvSpPr>
          <p:nvPr>
            <p:custDataLst>
              <p:tags r:id="rId2"/>
            </p:custDataLst>
          </p:nvPr>
        </p:nvSpPr>
        <p:spPr>
          <a:xfrm>
            <a:off x="47338" y="1381482"/>
            <a:ext cx="12307980" cy="1293978"/>
          </a:xfrm>
          <a:prstGeom prst="rect">
            <a:avLst/>
          </a:prstGeom>
          <a:noFill/>
          <a:ln>
            <a:noFill/>
          </a:ln>
        </p:spPr>
        <p:txBody>
          <a:bodyPr spcFirstLastPara="1" vert="horz" wrap="square" lIns="91433" tIns="45700" rIns="91433" bIns="45700" rtlCol="0" anchor="b" anchorCtr="0">
            <a:noAutofit/>
          </a:bodyPr>
          <a:lstStyle>
            <a:defPPr marR="0" lvl="0" algn="l" rtl="0">
              <a:lnSpc>
                <a:spcPct val="100000"/>
              </a:lnSpc>
              <a:spcBef>
                <a:spcPts val="0"/>
              </a:spcBef>
              <a:spcAft>
                <a:spcPts val="0"/>
              </a:spcAft>
            </a:defPPr>
            <a:lvl1pPr marR="0" lvl="0" algn="ctr">
              <a:lnSpc>
                <a:spcPct val="90000"/>
              </a:lnSpc>
              <a:spcBef>
                <a:spcPts val="0"/>
              </a:spcBef>
              <a:spcAft>
                <a:spcPts val="0"/>
              </a:spcAft>
              <a:buClr>
                <a:schemeClr val="dk1"/>
              </a:buClr>
              <a:buSzPts val="4500"/>
              <a:buFont typeface="Calibri"/>
              <a:buNone/>
              <a:defRPr sz="5867" b="0" i="0" u="none" strike="noStrike" cap="none">
                <a:solidFill>
                  <a:schemeClr val="dk1"/>
                </a:solidFill>
                <a:latin typeface="Brandon Grotesque Medium" panose="020B0603020203060202" pitchFamily="34" charset="0"/>
                <a:ea typeface="Calibri"/>
                <a:cs typeface="Calibri"/>
                <a:sym typeface="Calibri"/>
              </a:defRPr>
            </a:lvl1pPr>
            <a:lvl2pPr marR="0" lvl="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fr-FR" sz="6600" b="1" dirty="0"/>
              <a:t>Comment fonctionne Bitcoin </a:t>
            </a:r>
            <a:endParaRPr lang="en-GB" sz="6600" b="1" dirty="0"/>
          </a:p>
        </p:txBody>
      </p:sp>
      <p:sp>
        <p:nvSpPr>
          <p:cNvPr id="13" name="Rectangle 12">
            <a:extLst>
              <a:ext uri="{FF2B5EF4-FFF2-40B4-BE49-F238E27FC236}">
                <a16:creationId xmlns:a16="http://schemas.microsoft.com/office/drawing/2014/main" id="{DEB8F11E-5088-4A18-83B7-AADA15B59347}"/>
              </a:ext>
            </a:extLst>
          </p:cNvPr>
          <p:cNvSpPr/>
          <p:nvPr>
            <p:custDataLst>
              <p:tags r:id="rId3"/>
            </p:custDataLst>
          </p:nvPr>
        </p:nvSpPr>
        <p:spPr>
          <a:xfrm>
            <a:off x="2744934" y="1523475"/>
            <a:ext cx="7488832" cy="1737399"/>
          </a:xfrm>
          <a:prstGeom prst="rect">
            <a:avLst/>
          </a:prstGeom>
          <a:noFill/>
          <a:ln>
            <a:noFill/>
          </a:ln>
        </p:spPr>
        <p:txBody>
          <a:bodyPr spcFirstLastPara="1" vert="horz" wrap="square" lIns="91433" tIns="45700" rIns="91433" bIns="45700" rtlCol="0" anchor="b" anchorCtr="0">
            <a:noAutofit/>
          </a:bodyPr>
          <a:lstStyle/>
          <a:p>
            <a:pPr algn="ctr">
              <a:lnSpc>
                <a:spcPct val="90000"/>
              </a:lnSpc>
              <a:buClr>
                <a:schemeClr val="dk1"/>
              </a:buClr>
              <a:buSzPts val="4500"/>
            </a:pPr>
            <a:r>
              <a:rPr lang="fr-FR" sz="3600" dirty="0">
                <a:solidFill>
                  <a:schemeClr val="dk1"/>
                </a:solidFill>
                <a:latin typeface="Brandon Grotesque Medium" panose="020B0603020203060202" pitchFamily="34" charset="0"/>
                <a:cs typeface="Calibri"/>
              </a:rPr>
              <a:t>Mineur &amp; Preuve de Travail</a:t>
            </a:r>
          </a:p>
        </p:txBody>
      </p:sp>
      <p:pic>
        <p:nvPicPr>
          <p:cNvPr id="20" name="Picture 19">
            <a:extLst>
              <a:ext uri="{FF2B5EF4-FFF2-40B4-BE49-F238E27FC236}">
                <a16:creationId xmlns:a16="http://schemas.microsoft.com/office/drawing/2014/main" id="{1A876EA3-E03E-416B-AA4B-AD03C1904013}"/>
              </a:ext>
            </a:extLst>
          </p:cNvPr>
          <p:cNvPicPr>
            <a:picLocks noChangeAspect="1"/>
          </p:cNvPicPr>
          <p:nvPr>
            <p:custDataLst>
              <p:tags r:id="rId4"/>
            </p:custDataLst>
          </p:nvPr>
        </p:nvPicPr>
        <p:blipFill>
          <a:blip r:embed="rId10">
            <a:extLst>
              <a:ext uri="{28A0092B-C50C-407E-A947-70E740481C1C}">
                <a14:useLocalDpi xmlns:a14="http://schemas.microsoft.com/office/drawing/2010/main" val="0"/>
              </a:ext>
            </a:extLst>
          </a:blip>
          <a:stretch>
            <a:fillRect/>
          </a:stretch>
        </p:blipFill>
        <p:spPr>
          <a:xfrm rot="20177825">
            <a:off x="4608429" y="5397244"/>
            <a:ext cx="595313" cy="787349"/>
          </a:xfrm>
          <a:prstGeom prst="rect">
            <a:avLst/>
          </a:prstGeom>
        </p:spPr>
      </p:pic>
      <p:pic>
        <p:nvPicPr>
          <p:cNvPr id="26" name="Picture 25">
            <a:extLst>
              <a:ext uri="{FF2B5EF4-FFF2-40B4-BE49-F238E27FC236}">
                <a16:creationId xmlns:a16="http://schemas.microsoft.com/office/drawing/2014/main" id="{C6407060-3BDB-4C62-AFE4-CBE846B032D7}"/>
              </a:ext>
            </a:extLst>
          </p:cNvPr>
          <p:cNvPicPr>
            <a:picLocks noChangeAspect="1"/>
          </p:cNvPicPr>
          <p:nvPr>
            <p:custDataLst>
              <p:tags r:id="rId5"/>
            </p:custDataLst>
          </p:nvPr>
        </p:nvPicPr>
        <p:blipFill rotWithShape="1">
          <a:blip r:embed="rId11">
            <a:extLst>
              <a:ext uri="{28A0092B-C50C-407E-A947-70E740481C1C}">
                <a14:useLocalDpi xmlns:a14="http://schemas.microsoft.com/office/drawing/2010/main" val="0"/>
              </a:ext>
            </a:extLst>
          </a:blip>
          <a:srcRect b="34411"/>
          <a:stretch/>
        </p:blipFill>
        <p:spPr>
          <a:xfrm>
            <a:off x="0" y="2533467"/>
            <a:ext cx="4867585" cy="4357319"/>
          </a:xfrm>
          <a:prstGeom prst="rect">
            <a:avLst/>
          </a:prstGeom>
        </p:spPr>
      </p:pic>
      <p:pic>
        <p:nvPicPr>
          <p:cNvPr id="27" name="Picture 26">
            <a:extLst>
              <a:ext uri="{FF2B5EF4-FFF2-40B4-BE49-F238E27FC236}">
                <a16:creationId xmlns:a16="http://schemas.microsoft.com/office/drawing/2014/main" id="{2F1AFFB3-AAD7-4705-A7DB-B48AC03E5D72}"/>
              </a:ext>
            </a:extLst>
          </p:cNvPr>
          <p:cNvPicPr>
            <a:picLocks noChangeAspect="1"/>
          </p:cNvPicPr>
          <p:nvPr>
            <p:custDataLst>
              <p:tags r:id="rId6"/>
            </p:custDataLst>
          </p:nvPr>
        </p:nvPicPr>
        <p:blipFill rotWithShape="1">
          <a:blip r:embed="rId12">
            <a:extLst>
              <a:ext uri="{28A0092B-C50C-407E-A947-70E740481C1C}">
                <a14:useLocalDpi xmlns:a14="http://schemas.microsoft.com/office/drawing/2010/main" val="0"/>
              </a:ext>
            </a:extLst>
          </a:blip>
          <a:srcRect t="9670"/>
          <a:stretch/>
        </p:blipFill>
        <p:spPr>
          <a:xfrm>
            <a:off x="5560559" y="4240306"/>
            <a:ext cx="6542693" cy="2201479"/>
          </a:xfrm>
          <a:prstGeom prst="rect">
            <a:avLst/>
          </a:prstGeom>
        </p:spPr>
      </p:pic>
      <p:sp>
        <p:nvSpPr>
          <p:cNvPr id="7" name="Google Shape;129;p25">
            <a:extLst>
              <a:ext uri="{FF2B5EF4-FFF2-40B4-BE49-F238E27FC236}">
                <a16:creationId xmlns:a16="http://schemas.microsoft.com/office/drawing/2014/main" id="{A7654502-84BA-41CD-9750-DBE51A60C0D0}"/>
              </a:ext>
            </a:extLst>
          </p:cNvPr>
          <p:cNvSpPr txBox="1">
            <a:spLocks/>
          </p:cNvSpPr>
          <p:nvPr>
            <p:custDataLst>
              <p:tags r:id="rId7"/>
            </p:custDataLst>
          </p:nvPr>
        </p:nvSpPr>
        <p:spPr>
          <a:xfrm>
            <a:off x="4475283" y="2731429"/>
            <a:ext cx="3692416" cy="920038"/>
          </a:xfrm>
          <a:prstGeom prst="rect">
            <a:avLst/>
          </a:prstGeom>
          <a:noFill/>
          <a:ln>
            <a:noFill/>
          </a:ln>
        </p:spPr>
        <p:txBody>
          <a:bodyPr spcFirstLastPara="1" wrap="square" lIns="68575" tIns="34275" rIns="68575" bIns="34275" anchor="b" anchorCtr="0">
            <a:noAutofit/>
          </a:bodyPr>
          <a:lstStyle>
            <a:defPPr marR="0" lvl="0" algn="l" rtl="0">
              <a:lnSpc>
                <a:spcPct val="100000"/>
              </a:lnSpc>
              <a:spcBef>
                <a:spcPts val="0"/>
              </a:spcBef>
              <a:spcAft>
                <a:spcPts val="0"/>
              </a:spcAft>
            </a:defPPr>
            <a:lvl1pPr marR="0" lvl="0" algn="ctr"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en-GB" sz="2000" dirty="0">
                <a:latin typeface="Brandon Grotesque Medium" panose="020B0603020203060202" pitchFamily="34" charset="0"/>
              </a:rPr>
              <a:t>LVL 2.1 BRH – Par Rogzy</a:t>
            </a:r>
          </a:p>
        </p:txBody>
      </p:sp>
      <p:pic>
        <p:nvPicPr>
          <p:cNvPr id="9" name="Picture 8">
            <a:extLst>
              <a:ext uri="{FF2B5EF4-FFF2-40B4-BE49-F238E27FC236}">
                <a16:creationId xmlns:a16="http://schemas.microsoft.com/office/drawing/2014/main" id="{8B633987-8085-4AD9-B124-09E44912DC86}"/>
              </a:ext>
            </a:extLst>
          </p:cNvPr>
          <p:cNvPicPr>
            <a:picLocks noChangeAspect="1"/>
          </p:cNvPicPr>
          <p:nvPr>
            <p:custDataLst>
              <p:tags r:id="rId8"/>
            </p:custDataLst>
          </p:nvPr>
        </p:nvPicPr>
        <p:blipFill>
          <a:blip r:embed="rId13">
            <a:extLst>
              <a:ext uri="{28A0092B-C50C-407E-A947-70E740481C1C}">
                <a14:useLocalDpi xmlns:a14="http://schemas.microsoft.com/office/drawing/2010/main" val="0"/>
              </a:ext>
            </a:extLst>
          </a:blip>
          <a:stretch>
            <a:fillRect/>
          </a:stretch>
        </p:blipFill>
        <p:spPr>
          <a:xfrm>
            <a:off x="5336888" y="-5754"/>
            <a:ext cx="1943531" cy="1737399"/>
          </a:xfrm>
          <a:prstGeom prst="rect">
            <a:avLst/>
          </a:prstGeom>
        </p:spPr>
      </p:pic>
    </p:spTree>
    <p:extLst>
      <p:ext uri="{BB962C8B-B14F-4D97-AF65-F5344CB8AC3E}">
        <p14:creationId xmlns:p14="http://schemas.microsoft.com/office/powerpoint/2010/main" val="501249304"/>
      </p:ext>
    </p:extLst>
  </p:cSld>
  <p:clrMapOvr>
    <a:overrideClrMapping bg1="lt1" tx1="dk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6531A416-A65F-484F-8B57-E7F19840FEEF}"/>
              </a:ext>
            </a:extLst>
          </p:cNvPr>
          <p:cNvSpPr txBox="1"/>
          <p:nvPr>
            <p:custDataLst>
              <p:tags r:id="rId2"/>
            </p:custDataLst>
          </p:nvPr>
        </p:nvSpPr>
        <p:spPr>
          <a:xfrm>
            <a:off x="277489" y="304016"/>
            <a:ext cx="4668878" cy="369332"/>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RPr lang="en-US"/>
            </a:defPPr>
            <a:lvl1pPr marR="0" lvl="0">
              <a:lnSpc>
                <a:spcPct val="90000"/>
              </a:lnSpc>
              <a:spcBef>
                <a:spcPts val="0"/>
              </a:spcBef>
              <a:spcAft>
                <a:spcPts val="0"/>
              </a:spcAft>
              <a:buClr>
                <a:schemeClr val="dk1"/>
              </a:buClr>
              <a:buSzPts val="1400"/>
              <a:buFont typeface="Calibri"/>
              <a:buNone/>
              <a:defRPr sz="2000" b="0" i="0" u="sng" strike="noStrike" cap="none">
                <a:solidFill>
                  <a:schemeClr val="dk1"/>
                </a:solidFill>
                <a:latin typeface="Brandon Grotesque Medium" panose="020B0603020203060202" pitchFamily="34" charset="0"/>
                <a:ea typeface="Calibri"/>
                <a:cs typeface="Calibri"/>
              </a:defRPr>
            </a:lvl1pPr>
            <a:lvl2pPr marR="0" lvl="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9pPr>
          </a:lstStyle>
          <a:p>
            <a:r>
              <a:rPr lang="fr-FR" dirty="0"/>
              <a:t>Quelques précisions rapides sur le minage </a:t>
            </a:r>
            <a:r>
              <a:rPr lang="en-US" dirty="0"/>
              <a:t>:</a:t>
            </a:r>
          </a:p>
        </p:txBody>
      </p:sp>
      <p:sp>
        <p:nvSpPr>
          <p:cNvPr id="8" name="ZoneTexte 7">
            <a:extLst>
              <a:ext uri="{FF2B5EF4-FFF2-40B4-BE49-F238E27FC236}">
                <a16:creationId xmlns:a16="http://schemas.microsoft.com/office/drawing/2014/main" id="{4FB42073-E32A-4B6C-B0E5-7EF7A2CD4032}"/>
              </a:ext>
            </a:extLst>
          </p:cNvPr>
          <p:cNvSpPr txBox="1"/>
          <p:nvPr>
            <p:custDataLst>
              <p:tags r:id="rId3"/>
            </p:custDataLst>
          </p:nvPr>
        </p:nvSpPr>
        <p:spPr>
          <a:xfrm>
            <a:off x="6240016" y="5531660"/>
            <a:ext cx="5989012" cy="276999"/>
          </a:xfrm>
          <a:prstGeom prst="rect">
            <a:avLst/>
          </a:prstGeom>
          <a:noFill/>
        </p:spPr>
        <p:txBody>
          <a:bodyPr wrap="none" rtlCol="0">
            <a:spAutoFit/>
          </a:bodyPr>
          <a:lstStyle/>
          <a:p>
            <a:r>
              <a:rPr lang="fr-FR" sz="1200" i="1" dirty="0">
                <a:latin typeface="Brandon Grotesque Regular" panose="020B0503020203060202" pitchFamily="34" charset="0"/>
              </a:rPr>
              <a:t>Extrait du Bitcoin White </a:t>
            </a:r>
            <a:r>
              <a:rPr lang="fr-FR" sz="1200" i="1" dirty="0" err="1">
                <a:latin typeface="Brandon Grotesque Regular" panose="020B0503020203060202" pitchFamily="34" charset="0"/>
              </a:rPr>
              <a:t>paper</a:t>
            </a:r>
            <a:r>
              <a:rPr lang="en-US" sz="1200" i="1" dirty="0">
                <a:latin typeface="Brandon Grotesque Regular" panose="020B0503020203060202" pitchFamily="34" charset="0"/>
              </a:rPr>
              <a:t>– 2009, Satoshi Nakamoto (</a:t>
            </a:r>
            <a:r>
              <a:rPr lang="en-US" sz="1200" dirty="0">
                <a:effectLst/>
                <a:latin typeface="Brandon Grotesque Regular" panose="020B0503020203060202" pitchFamily="34" charset="0"/>
              </a:rPr>
              <a:t>Arnaud-François </a:t>
            </a:r>
            <a:r>
              <a:rPr lang="en-US" sz="1200" dirty="0" err="1">
                <a:effectLst/>
                <a:latin typeface="Brandon Grotesque Regular" panose="020B0503020203060202" pitchFamily="34" charset="0"/>
              </a:rPr>
              <a:t>Fausse@AFFAUSSE</a:t>
            </a:r>
            <a:r>
              <a:rPr lang="en-US" sz="1200" dirty="0">
                <a:effectLst/>
                <a:latin typeface="Brandon Grotesque Regular" panose="020B0503020203060202" pitchFamily="34" charset="0"/>
              </a:rPr>
              <a:t> )</a:t>
            </a:r>
            <a:endParaRPr lang="en-US" sz="1200" i="1" dirty="0">
              <a:latin typeface="Brandon Grotesque Regular" panose="020B0503020203060202" pitchFamily="34" charset="0"/>
            </a:endParaRPr>
          </a:p>
        </p:txBody>
      </p:sp>
      <p:sp>
        <p:nvSpPr>
          <p:cNvPr id="11" name="ZoneTexte 10">
            <a:extLst>
              <a:ext uri="{FF2B5EF4-FFF2-40B4-BE49-F238E27FC236}">
                <a16:creationId xmlns:a16="http://schemas.microsoft.com/office/drawing/2014/main" id="{9B3549AD-82B1-46C4-9C8B-B4FE61C42309}"/>
              </a:ext>
            </a:extLst>
          </p:cNvPr>
          <p:cNvSpPr txBox="1"/>
          <p:nvPr>
            <p:custDataLst>
              <p:tags r:id="rId4"/>
            </p:custDataLst>
          </p:nvPr>
        </p:nvSpPr>
        <p:spPr>
          <a:xfrm>
            <a:off x="277488" y="359647"/>
            <a:ext cx="6156652" cy="4994188"/>
          </a:xfrm>
          <a:prstGeom prst="rect">
            <a:avLst/>
          </a:prstGeom>
          <a:noFill/>
          <a:ln>
            <a:noFill/>
          </a:ln>
        </p:spPr>
        <p:txBody>
          <a:bodyPr spcFirstLastPara="1" wrap="square" lIns="68575" tIns="34275" rIns="68575" bIns="34275" anchor="t" anchorCtr="0">
            <a:noAutofit/>
          </a:bodyPr>
          <a:lstStyle>
            <a:defPPr>
              <a:defRPr lang="en-US"/>
            </a:defPPr>
            <a:lvl1pPr>
              <a:lnSpc>
                <a:spcPct val="90000"/>
              </a:lnSpc>
              <a:spcBef>
                <a:spcPts val="1067"/>
              </a:spcBef>
              <a:buClr>
                <a:schemeClr val="dk1"/>
              </a:buClr>
              <a:buSzPts val="1400"/>
              <a:defRPr sz="1600">
                <a:solidFill>
                  <a:schemeClr val="tx1"/>
                </a:solidFill>
                <a:latin typeface="Brandon Grotesque Regular" panose="020B0503020203060202" pitchFamily="34" charset="0"/>
                <a:cs typeface="Calibri"/>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fr-FR" sz="1400" dirty="0"/>
              <a:t>Un nœud ou un mineur malhonnête sera interdit par les autres nœuds et, en cas de récidive, expulsé du réseau. Compte tenu des couts d’</a:t>
            </a:r>
            <a:r>
              <a:rPr lang="fr-FR" sz="1400" dirty="0" err="1"/>
              <a:t>unfrastructures</a:t>
            </a:r>
            <a:r>
              <a:rPr lang="fr-FR" sz="1400" dirty="0"/>
              <a:t> et de la compétitivités du business, les mineurs n'ont aucun intérêt à tricher.</a:t>
            </a:r>
          </a:p>
          <a:p>
            <a:pPr marL="285750" indent="-285750">
              <a:buFont typeface="Wingdings" panose="05000000000000000000" pitchFamily="2" charset="2"/>
              <a:buChar char="§"/>
            </a:pPr>
            <a:r>
              <a:rPr lang="fr-FR" sz="1400" dirty="0"/>
              <a:t>Une attaque à double dépense ( ou attaque à 51%) implique qu'une seule entité a réussi à obtenir 51% du </a:t>
            </a:r>
            <a:r>
              <a:rPr lang="fr-FR" sz="1400" dirty="0" err="1"/>
              <a:t>hashrate</a:t>
            </a:r>
            <a:r>
              <a:rPr lang="fr-FR" sz="1400" dirty="0"/>
              <a:t> et donc à "contrôler" le réseau. Le coût pour le faire est irréaliste pour son bénéfice et ne signifierait même pas la fin de Bitcoin</a:t>
            </a:r>
            <a:r>
              <a:rPr lang="en-US" sz="1400" dirty="0"/>
              <a:t>.</a:t>
            </a:r>
          </a:p>
          <a:p>
            <a:pPr marL="285750" indent="-285750">
              <a:buFont typeface="Wingdings" panose="05000000000000000000" pitchFamily="2" charset="2"/>
              <a:buChar char="§"/>
            </a:pPr>
            <a:r>
              <a:rPr lang="fr-FR" sz="1400" dirty="0"/>
              <a:t>Si deux blocs sont trouvés en même temps, une chaîne sera abandonnée après la création du bloc suivant. Il s'agit d'une chaîne orpheline qui n'affectera pas Bitcoin. </a:t>
            </a:r>
          </a:p>
          <a:p>
            <a:pPr marL="285750" indent="-285750">
              <a:buFont typeface="Wingdings" panose="05000000000000000000" pitchFamily="2" charset="2"/>
              <a:buChar char="§"/>
            </a:pPr>
            <a:r>
              <a:rPr lang="fr-FR" sz="1400" dirty="0"/>
              <a:t>Pour en savoir plus sur le minage et la manière dont une transaction est construite, vous devriez passer un peu de temps sur un </a:t>
            </a:r>
            <a:r>
              <a:rPr lang="fr-FR" sz="1400" dirty="0" err="1"/>
              <a:t>blockexplorer</a:t>
            </a:r>
            <a:r>
              <a:rPr lang="fr-FR" sz="1400" dirty="0"/>
              <a:t> et creuser. </a:t>
            </a:r>
            <a:endParaRPr lang="en-GB" sz="1400" dirty="0"/>
          </a:p>
          <a:p>
            <a:pPr marL="285750" indent="-285750">
              <a:buFont typeface="Wingdings" panose="05000000000000000000" pitchFamily="2" charset="2"/>
              <a:buChar char="§"/>
            </a:pPr>
            <a:endParaRPr lang="en-US" sz="1400" dirty="0"/>
          </a:p>
        </p:txBody>
      </p:sp>
      <p:sp>
        <p:nvSpPr>
          <p:cNvPr id="3" name="Date Placeholder 2">
            <a:extLst>
              <a:ext uri="{FF2B5EF4-FFF2-40B4-BE49-F238E27FC236}">
                <a16:creationId xmlns:a16="http://schemas.microsoft.com/office/drawing/2014/main" id="{7C3AC3BD-1CCC-47DD-9316-476A6FEC3CA0}"/>
              </a:ext>
            </a:extLst>
          </p:cNvPr>
          <p:cNvSpPr>
            <a:spLocks noGrp="1"/>
          </p:cNvSpPr>
          <p:nvPr>
            <p:ph type="dt" idx="10"/>
            <p:custDataLst>
              <p:tags r:id="rId5"/>
            </p:custDataLst>
          </p:nvPr>
        </p:nvSpPr>
        <p:spPr>
          <a:xfrm>
            <a:off x="169735" y="6492875"/>
            <a:ext cx="2743200" cy="365125"/>
          </a:xfrm>
        </p:spPr>
        <p:txBody>
          <a:bodyPr/>
          <a:lstStyle/>
          <a:p>
            <a:fld id="{580C0FA0-2605-45F6-9F27-E7755705D01C}" type="datetime1">
              <a:rPr lang="en-GB" smtClean="0"/>
              <a:t>14/08/2020</a:t>
            </a:fld>
            <a:endParaRPr lang="en-GB"/>
          </a:p>
        </p:txBody>
      </p:sp>
      <p:sp>
        <p:nvSpPr>
          <p:cNvPr id="4" name="Slide Number Placeholder 3">
            <a:extLst>
              <a:ext uri="{FF2B5EF4-FFF2-40B4-BE49-F238E27FC236}">
                <a16:creationId xmlns:a16="http://schemas.microsoft.com/office/drawing/2014/main" id="{E1E412C7-C477-4240-800A-51EEFD5AC4FA}"/>
              </a:ext>
            </a:extLst>
          </p:cNvPr>
          <p:cNvSpPr>
            <a:spLocks noGrp="1"/>
          </p:cNvSpPr>
          <p:nvPr>
            <p:ph type="sldNum" idx="12"/>
            <p:custDataLst>
              <p:tags r:id="rId6"/>
            </p:custDataLst>
          </p:nvPr>
        </p:nvSpPr>
        <p:spPr/>
        <p:txBody>
          <a:bodyPr/>
          <a:lstStyle/>
          <a:p>
            <a:fld id="{EF249D87-9E8E-4917-BF2C-761EFBF2A258}" type="slidenum">
              <a:rPr lang="en-GB" smtClean="0"/>
              <a:t>10</a:t>
            </a:fld>
            <a:endParaRPr lang="en-GB"/>
          </a:p>
        </p:txBody>
      </p:sp>
      <p:sp>
        <p:nvSpPr>
          <p:cNvPr id="12" name="Espace réservé du pied de page 1">
            <a:extLst>
              <a:ext uri="{FF2B5EF4-FFF2-40B4-BE49-F238E27FC236}">
                <a16:creationId xmlns:a16="http://schemas.microsoft.com/office/drawing/2014/main" id="{7EA67B06-8ABE-4E3B-85E7-785E12320C29}"/>
              </a:ext>
            </a:extLst>
          </p:cNvPr>
          <p:cNvSpPr>
            <a:spLocks noGrp="1"/>
          </p:cNvSpPr>
          <p:nvPr>
            <p:ph type="ftr" idx="11"/>
            <p:custDataLst>
              <p:tags r:id="rId7"/>
            </p:custDataLst>
          </p:nvPr>
        </p:nvSpPr>
        <p:spPr>
          <a:xfrm>
            <a:off x="2602820" y="6462568"/>
            <a:ext cx="7740578" cy="365125"/>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2.1 FR V0.5 -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11">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pic>
        <p:nvPicPr>
          <p:cNvPr id="2" name="Picture 1">
            <a:extLst>
              <a:ext uri="{FF2B5EF4-FFF2-40B4-BE49-F238E27FC236}">
                <a16:creationId xmlns:a16="http://schemas.microsoft.com/office/drawing/2014/main" id="{9759BF2D-43B6-4144-A3A8-535F4BF8DA24}"/>
              </a:ext>
            </a:extLst>
          </p:cNvPr>
          <p:cNvPicPr>
            <a:picLocks noChangeAspect="1"/>
          </p:cNvPicPr>
          <p:nvPr>
            <p:custDataLst>
              <p:tags r:id="rId8"/>
            </p:custDataLst>
          </p:nvPr>
        </p:nvPicPr>
        <p:blipFill>
          <a:blip r:embed="rId12"/>
          <a:stretch>
            <a:fillRect/>
          </a:stretch>
        </p:blipFill>
        <p:spPr>
          <a:xfrm>
            <a:off x="6473109" y="206137"/>
            <a:ext cx="5418706" cy="5301208"/>
          </a:xfrm>
          <a:prstGeom prst="rect">
            <a:avLst/>
          </a:prstGeom>
          <a:ln w="12700"/>
        </p:spPr>
        <p:style>
          <a:lnRef idx="2">
            <a:schemeClr val="dk1"/>
          </a:lnRef>
          <a:fillRef idx="1">
            <a:schemeClr val="lt1"/>
          </a:fillRef>
          <a:effectRef idx="0">
            <a:schemeClr val="dk1"/>
          </a:effectRef>
          <a:fontRef idx="minor">
            <a:schemeClr val="dk1"/>
          </a:fontRef>
        </p:style>
      </p:pic>
      <p:pic>
        <p:nvPicPr>
          <p:cNvPr id="9" name="Picture 8">
            <a:extLst>
              <a:ext uri="{FF2B5EF4-FFF2-40B4-BE49-F238E27FC236}">
                <a16:creationId xmlns:a16="http://schemas.microsoft.com/office/drawing/2014/main" id="{7B1639E5-B1F4-448A-A7D8-27C04004D04B}"/>
              </a:ext>
            </a:extLst>
          </p:cNvPr>
          <p:cNvPicPr>
            <a:picLocks noChangeAspect="1"/>
          </p:cNvPicPr>
          <p:nvPr>
            <p:custDataLst>
              <p:tags r:id="rId9"/>
            </p:custDataLst>
          </p:nvPr>
        </p:nvPicPr>
        <p:blipFill>
          <a:blip r:embed="rId13"/>
          <a:stretch>
            <a:fillRect/>
          </a:stretch>
        </p:blipFill>
        <p:spPr>
          <a:xfrm>
            <a:off x="553331" y="3560377"/>
            <a:ext cx="5228381" cy="2268529"/>
          </a:xfrm>
          <a:prstGeom prst="rect">
            <a:avLst/>
          </a:prstGeom>
          <a:ln>
            <a:solidFill>
              <a:schemeClr val="tx1"/>
            </a:solidFill>
          </a:ln>
        </p:spPr>
      </p:pic>
    </p:spTree>
    <p:extLst>
      <p:ext uri="{BB962C8B-B14F-4D97-AF65-F5344CB8AC3E}">
        <p14:creationId xmlns:p14="http://schemas.microsoft.com/office/powerpoint/2010/main" val="928212583"/>
      </p:ext>
    </p:extLst>
  </p:cSld>
  <p:clrMapOvr>
    <a:overrideClrMapping bg1="lt1" tx1="dk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DE29E4-7371-4DA0-AAD9-50FC6D6784D9}"/>
              </a:ext>
            </a:extLst>
          </p:cNvPr>
          <p:cNvSpPr>
            <a:spLocks noGrp="1"/>
          </p:cNvSpPr>
          <p:nvPr>
            <p:ph type="dt" idx="10"/>
            <p:custDataLst>
              <p:tags r:id="rId1"/>
            </p:custDataLst>
          </p:nvPr>
        </p:nvSpPr>
        <p:spPr/>
        <p:txBody>
          <a:bodyPr/>
          <a:lstStyle/>
          <a:p>
            <a:fld id="{942A941E-4CCA-4E00-B143-3201D50C382D}" type="datetime1">
              <a:rPr lang="en-GB" smtClean="0"/>
              <a:t>14/08/2020</a:t>
            </a:fld>
            <a:endParaRPr lang="en-GB"/>
          </a:p>
        </p:txBody>
      </p:sp>
      <p:sp>
        <p:nvSpPr>
          <p:cNvPr id="4" name="Slide Number Placeholder 3">
            <a:extLst>
              <a:ext uri="{FF2B5EF4-FFF2-40B4-BE49-F238E27FC236}">
                <a16:creationId xmlns:a16="http://schemas.microsoft.com/office/drawing/2014/main" id="{DBC95AFF-8275-4A10-869D-8D5A919C63D3}"/>
              </a:ext>
            </a:extLst>
          </p:cNvPr>
          <p:cNvSpPr>
            <a:spLocks noGrp="1"/>
          </p:cNvSpPr>
          <p:nvPr>
            <p:ph type="sldNum" idx="12"/>
            <p:custDataLst>
              <p:tags r:id="rId2"/>
            </p:custDataLst>
          </p:nvPr>
        </p:nvSpPr>
        <p:spPr/>
        <p:txBody>
          <a:bodyPr/>
          <a:lstStyle/>
          <a:p>
            <a:fld id="{EF249D87-9E8E-4917-BF2C-761EFBF2A258}" type="slidenum">
              <a:rPr lang="en-GB" smtClean="0"/>
              <a:t>11</a:t>
            </a:fld>
            <a:endParaRPr lang="en-GB"/>
          </a:p>
        </p:txBody>
      </p:sp>
      <p:pic>
        <p:nvPicPr>
          <p:cNvPr id="7" name="Picture 6">
            <a:extLst>
              <a:ext uri="{FF2B5EF4-FFF2-40B4-BE49-F238E27FC236}">
                <a16:creationId xmlns:a16="http://schemas.microsoft.com/office/drawing/2014/main" id="{82E409A1-CC41-48DD-BBA4-5318639468C9}"/>
              </a:ext>
            </a:extLst>
          </p:cNvPr>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485596" y="3137502"/>
            <a:ext cx="4176463" cy="3097672"/>
          </a:xfrm>
          <a:prstGeom prst="rect">
            <a:avLst/>
          </a:prstGeom>
          <a:ln>
            <a:solidFill>
              <a:schemeClr val="tx1"/>
            </a:solidFill>
          </a:ln>
        </p:spPr>
      </p:pic>
      <p:sp>
        <p:nvSpPr>
          <p:cNvPr id="8" name="TextBox 7">
            <a:extLst>
              <a:ext uri="{FF2B5EF4-FFF2-40B4-BE49-F238E27FC236}">
                <a16:creationId xmlns:a16="http://schemas.microsoft.com/office/drawing/2014/main" id="{A3CF60A6-4487-4D64-9D7E-E71DF8E190FC}"/>
              </a:ext>
            </a:extLst>
          </p:cNvPr>
          <p:cNvSpPr txBox="1"/>
          <p:nvPr>
            <p:custDataLst>
              <p:tags r:id="rId4"/>
            </p:custDataLst>
          </p:nvPr>
        </p:nvSpPr>
        <p:spPr>
          <a:xfrm>
            <a:off x="335361" y="370189"/>
            <a:ext cx="4752528" cy="2375009"/>
          </a:xfrm>
          <a:prstGeom prst="rect">
            <a:avLst/>
          </a:prstGeom>
          <a:noFill/>
          <a:ln>
            <a:noFill/>
          </a:ln>
        </p:spPr>
        <p:txBody>
          <a:bodyPr spcFirstLastPara="1" wrap="square" lIns="68575" tIns="34275" rIns="68575" bIns="34275" anchor="t" anchorCtr="0">
            <a:noAutofit/>
          </a:bodyPr>
          <a:lstStyle>
            <a:defPPr>
              <a:defRPr lang="en-US"/>
            </a:defPPr>
            <a:lvl1pPr marL="285750" indent="-285750">
              <a:lnSpc>
                <a:spcPct val="90000"/>
              </a:lnSpc>
              <a:spcBef>
                <a:spcPts val="1067"/>
              </a:spcBef>
              <a:buClr>
                <a:schemeClr val="dk1"/>
              </a:buClr>
              <a:buSzPts val="1400"/>
              <a:buFont typeface="Wingdings" panose="05000000000000000000" pitchFamily="2" charset="2"/>
              <a:buChar char="§"/>
              <a:defRPr sz="1600">
                <a:solidFill>
                  <a:schemeClr val="tx1"/>
                </a:solidFill>
                <a:latin typeface="Brandon Grotesque Regular" panose="020B0503020203060202" pitchFamily="34" charset="0"/>
                <a:cs typeface="Calibri"/>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fr-FR" sz="1400" dirty="0"/>
              <a:t>La taille du bloc est la limite des données qu'un bloc peut avoir. Une fois la limite atteinte, aucune nouvelle transaction ne peut être ajoutée. Il faut attendre le bloc suivant. </a:t>
            </a:r>
          </a:p>
          <a:p>
            <a:r>
              <a:rPr lang="fr-FR" sz="1400" dirty="0"/>
              <a:t>Lorsqu'un mineur reçoit de nouveaux bitcoins, ceux-ci sont bloqués pendant un certain temps avant qu'il ne puisse les vendre.</a:t>
            </a:r>
            <a:endParaRPr lang="en-US" sz="1400" dirty="0"/>
          </a:p>
          <a:p>
            <a:r>
              <a:rPr lang="fr-FR" sz="1400" dirty="0">
                <a:solidFill>
                  <a:schemeClr val="tx1"/>
                </a:solidFill>
                <a:latin typeface="Brandon Grotesque Regular" panose="020B0503020203060202" pitchFamily="34" charset="0"/>
                <a:cs typeface="Calibri"/>
              </a:rPr>
              <a:t>Le montant de bitcoins offerts pour la découverte du nouveau bloc est divisé en deux tous les quatre ans. C'est ce que l'on appelle le « </a:t>
            </a:r>
            <a:r>
              <a:rPr lang="fr-FR" sz="1400" dirty="0" err="1">
                <a:solidFill>
                  <a:schemeClr val="tx1"/>
                </a:solidFill>
                <a:latin typeface="Brandon Grotesque Regular" panose="020B0503020203060202" pitchFamily="34" charset="0"/>
                <a:cs typeface="Calibri"/>
              </a:rPr>
              <a:t>halving</a:t>
            </a:r>
            <a:r>
              <a:rPr lang="fr-FR" sz="1400" dirty="0">
                <a:solidFill>
                  <a:schemeClr val="tx1"/>
                </a:solidFill>
                <a:latin typeface="Brandon Grotesque Regular" panose="020B0503020203060202" pitchFamily="34" charset="0"/>
                <a:cs typeface="Calibri"/>
              </a:rPr>
              <a:t> ». Le calendrier de distribution des bitcoins a été gravé dans le marbre dès le premier jour et ne peut plus être modifié</a:t>
            </a:r>
            <a:r>
              <a:rPr lang="en-US" sz="1400" dirty="0">
                <a:solidFill>
                  <a:schemeClr val="tx1"/>
                </a:solidFill>
                <a:latin typeface="Brandon Grotesque Regular" panose="020B0503020203060202" pitchFamily="34" charset="0"/>
                <a:cs typeface="Calibri"/>
              </a:rPr>
              <a:t>. </a:t>
            </a:r>
          </a:p>
          <a:p>
            <a:endParaRPr lang="fr-FR" sz="1400" dirty="0"/>
          </a:p>
        </p:txBody>
      </p:sp>
      <p:sp>
        <p:nvSpPr>
          <p:cNvPr id="11" name="Rectangle 10">
            <a:extLst>
              <a:ext uri="{FF2B5EF4-FFF2-40B4-BE49-F238E27FC236}">
                <a16:creationId xmlns:a16="http://schemas.microsoft.com/office/drawing/2014/main" id="{9C492199-6F8B-4809-8D05-C874A0AEEFB2}"/>
              </a:ext>
            </a:extLst>
          </p:cNvPr>
          <p:cNvSpPr/>
          <p:nvPr>
            <p:custDataLst>
              <p:tags r:id="rId5"/>
            </p:custDataLst>
          </p:nvPr>
        </p:nvSpPr>
        <p:spPr>
          <a:xfrm>
            <a:off x="4796289" y="3269714"/>
            <a:ext cx="6096000" cy="1291951"/>
          </a:xfrm>
          <a:prstGeom prst="rect">
            <a:avLst/>
          </a:prstGeom>
          <a:noFill/>
          <a:ln>
            <a:noFill/>
          </a:ln>
        </p:spPr>
        <p:txBody>
          <a:bodyPr spcFirstLastPara="1" wrap="square" lIns="68575" tIns="34275" rIns="68575" bIns="34275" anchor="t" anchorCtr="0">
            <a:noAutofit/>
          </a:bodyPr>
          <a:lstStyle/>
          <a:p>
            <a:pPr marL="285750" indent="-285750">
              <a:lnSpc>
                <a:spcPct val="90000"/>
              </a:lnSpc>
              <a:spcBef>
                <a:spcPts val="1067"/>
              </a:spcBef>
              <a:buClr>
                <a:schemeClr val="dk1"/>
              </a:buClr>
              <a:buSzPts val="1400"/>
              <a:buFont typeface="Wingdings" panose="05000000000000000000" pitchFamily="2" charset="2"/>
              <a:buChar char="§"/>
            </a:pPr>
            <a:endParaRPr lang="en-US" sz="1400" dirty="0">
              <a:solidFill>
                <a:schemeClr val="tx1"/>
              </a:solidFill>
              <a:latin typeface="Brandon Grotesque Regular" panose="020B0503020203060202" pitchFamily="34" charset="0"/>
              <a:cs typeface="Calibri"/>
            </a:endParaRPr>
          </a:p>
        </p:txBody>
      </p:sp>
      <p:sp>
        <p:nvSpPr>
          <p:cNvPr id="12" name="ZoneTexte 11">
            <a:extLst>
              <a:ext uri="{FF2B5EF4-FFF2-40B4-BE49-F238E27FC236}">
                <a16:creationId xmlns:a16="http://schemas.microsoft.com/office/drawing/2014/main" id="{6B78272E-4C85-4207-9DBB-2F3B9853918F}"/>
              </a:ext>
            </a:extLst>
          </p:cNvPr>
          <p:cNvSpPr txBox="1"/>
          <p:nvPr>
            <p:custDataLst>
              <p:tags r:id="rId6"/>
            </p:custDataLst>
          </p:nvPr>
        </p:nvSpPr>
        <p:spPr>
          <a:xfrm>
            <a:off x="4796289" y="4581707"/>
            <a:ext cx="6847896" cy="1584561"/>
          </a:xfrm>
          <a:prstGeom prst="rect">
            <a:avLst/>
          </a:prstGeom>
          <a:ln w="12700">
            <a:solidFill>
              <a:schemeClr val="tx1"/>
            </a:solidFill>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68575" tIns="34275" rIns="68575" bIns="34275" anchor="t" anchorCtr="0">
            <a:noAutofit/>
          </a:bodyPr>
          <a:lstStyle>
            <a:defPPr>
              <a:defRPr lang="en-US"/>
            </a:defPPr>
            <a:lvl1pPr algn="ctr">
              <a:buClr>
                <a:srgbClr val="000000"/>
              </a:buClr>
              <a:defRPr sz="1400" b="1" u="sng">
                <a:solidFill>
                  <a:schemeClr val="dk1"/>
                </a:solidFill>
                <a:latin typeface="Brandon Grotesque Regular" panose="020B0503020203060202" pitchFamily="34" charset="0"/>
                <a:cs typeface="Calibri"/>
              </a:defRPr>
            </a:lvl1pPr>
          </a:lstStyle>
          <a:p>
            <a:r>
              <a:rPr lang="fr-FR" dirty="0"/>
              <a:t>Le minage est un vaste sujet à couvrir</a:t>
            </a:r>
          </a:p>
          <a:p>
            <a:endParaRPr lang="en-US" b="0" u="none" dirty="0"/>
          </a:p>
          <a:p>
            <a:pPr algn="l"/>
            <a:r>
              <a:rPr lang="fr-FR" b="0" u="none" dirty="0"/>
              <a:t>Nous devrons un jour revenir au minage en profondeur. C'est un sujet vraiment complexe, important et fastidieux: </a:t>
            </a:r>
          </a:p>
          <a:p>
            <a:pPr marL="285750" indent="-285750" algn="l">
              <a:buFontTx/>
              <a:buChar char="-"/>
            </a:pPr>
            <a:r>
              <a:rPr lang="fr-FR" b="0" u="none" dirty="0"/>
              <a:t>Comment être sûr qu’il n(y aura que 21 millions de bitcoins</a:t>
            </a:r>
          </a:p>
          <a:p>
            <a:pPr marL="285750" indent="-285750" algn="l">
              <a:buFontTx/>
              <a:buChar char="-"/>
            </a:pPr>
            <a:r>
              <a:rPr lang="fr-FR" b="0" u="none" dirty="0"/>
              <a:t>Pourquoi les utilisateurs ont le pouvoir et non pas les mineurs</a:t>
            </a:r>
          </a:p>
          <a:p>
            <a:pPr marL="285750" indent="-285750" algn="l">
              <a:buFontTx/>
              <a:buChar char="-"/>
            </a:pPr>
            <a:r>
              <a:rPr lang="fr-FR" b="0" u="none" dirty="0"/>
              <a:t>Pourquoi </a:t>
            </a:r>
            <a:r>
              <a:rPr lang="fr-FR" b="0" u="none"/>
              <a:t>les règles </a:t>
            </a:r>
            <a:r>
              <a:rPr lang="fr-FR" b="0" u="none" dirty="0"/>
              <a:t>ne peuvent-elles pas être changées par force. </a:t>
            </a:r>
            <a:endParaRPr lang="en-US" b="0" u="none" dirty="0"/>
          </a:p>
        </p:txBody>
      </p:sp>
      <p:sp>
        <p:nvSpPr>
          <p:cNvPr id="14" name="Espace réservé du pied de page 1">
            <a:extLst>
              <a:ext uri="{FF2B5EF4-FFF2-40B4-BE49-F238E27FC236}">
                <a16:creationId xmlns:a16="http://schemas.microsoft.com/office/drawing/2014/main" id="{E2E6E34D-39E5-499E-B5CE-87DD40556100}"/>
              </a:ext>
            </a:extLst>
          </p:cNvPr>
          <p:cNvSpPr>
            <a:spLocks noGrp="1"/>
          </p:cNvSpPr>
          <p:nvPr>
            <p:ph type="ftr" idx="11"/>
            <p:custDataLst>
              <p:tags r:id="rId7"/>
            </p:custDataLst>
          </p:nvPr>
        </p:nvSpPr>
        <p:spPr>
          <a:xfrm>
            <a:off x="2602820" y="6462568"/>
            <a:ext cx="7740578" cy="365125"/>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2.1 FR V0.5 -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13">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pic>
        <p:nvPicPr>
          <p:cNvPr id="10" name="Image 29">
            <a:extLst>
              <a:ext uri="{FF2B5EF4-FFF2-40B4-BE49-F238E27FC236}">
                <a16:creationId xmlns:a16="http://schemas.microsoft.com/office/drawing/2014/main" id="{9D090DF0-92B9-4AA1-B52F-0364E26ACDDC}"/>
              </a:ext>
            </a:extLst>
          </p:cNvPr>
          <p:cNvPicPr>
            <a:picLocks noChangeAspect="1"/>
          </p:cNvPicPr>
          <p:nvPr>
            <p:custDataLst>
              <p:tags r:id="rId8"/>
            </p:custDataLst>
          </p:nvPr>
        </p:nvPicPr>
        <p:blipFill>
          <a:blip r:embed="rId14"/>
          <a:stretch>
            <a:fillRect/>
          </a:stretch>
        </p:blipFill>
        <p:spPr>
          <a:xfrm flipH="1">
            <a:off x="4731418" y="-212080"/>
            <a:ext cx="6912767" cy="3855057"/>
          </a:xfrm>
          <a:prstGeom prst="rect">
            <a:avLst/>
          </a:prstGeom>
        </p:spPr>
      </p:pic>
      <p:pic>
        <p:nvPicPr>
          <p:cNvPr id="13" name="Picture 12" descr="A close up of a logo&#10;&#10;Description automatically generated">
            <a:extLst>
              <a:ext uri="{FF2B5EF4-FFF2-40B4-BE49-F238E27FC236}">
                <a16:creationId xmlns:a16="http://schemas.microsoft.com/office/drawing/2014/main" id="{1121495C-D63B-4D35-9CE3-C17A80073E78}"/>
              </a:ext>
            </a:extLst>
          </p:cNvPr>
          <p:cNvPicPr>
            <a:picLocks noChangeAspect="1"/>
          </p:cNvPicPr>
          <p:nvPr>
            <p:custDataLst>
              <p:tags r:id="rId9"/>
            </p:custDataLst>
          </p:nvPr>
        </p:nvPicPr>
        <p:blipFill>
          <a:blip r:embed="rId15">
            <a:extLst>
              <a:ext uri="{28A0092B-C50C-407E-A947-70E740481C1C}">
                <a14:useLocalDpi xmlns:a14="http://schemas.microsoft.com/office/drawing/2010/main" val="0"/>
              </a:ext>
            </a:extLst>
          </a:blip>
          <a:stretch>
            <a:fillRect/>
          </a:stretch>
        </p:blipFill>
        <p:spPr>
          <a:xfrm>
            <a:off x="9982200" y="3071529"/>
            <a:ext cx="1566270" cy="1523062"/>
          </a:xfrm>
          <a:prstGeom prst="rect">
            <a:avLst/>
          </a:prstGeom>
        </p:spPr>
      </p:pic>
      <p:sp>
        <p:nvSpPr>
          <p:cNvPr id="15" name="TextBox 14">
            <a:extLst>
              <a:ext uri="{FF2B5EF4-FFF2-40B4-BE49-F238E27FC236}">
                <a16:creationId xmlns:a16="http://schemas.microsoft.com/office/drawing/2014/main" id="{03257010-760F-46E1-8B53-2B7E760C0590}"/>
              </a:ext>
            </a:extLst>
          </p:cNvPr>
          <p:cNvSpPr txBox="1"/>
          <p:nvPr>
            <p:custDataLst>
              <p:tags r:id="rId10"/>
            </p:custDataLst>
          </p:nvPr>
        </p:nvSpPr>
        <p:spPr>
          <a:xfrm>
            <a:off x="5817483" y="555074"/>
            <a:ext cx="4805507" cy="1938992"/>
          </a:xfrm>
          <a:prstGeom prst="rect">
            <a:avLst/>
          </a:prstGeom>
          <a:noFill/>
        </p:spPr>
        <p:txBody>
          <a:bodyPr wrap="square" rtlCol="0">
            <a:spAutoFit/>
          </a:bodyPr>
          <a:lstStyle/>
          <a:p>
            <a:pPr algn="ctr"/>
            <a:r>
              <a:rPr lang="en-US" sz="1200" dirty="0">
                <a:latin typeface="Brandon Grotesque Regular" panose="020B0503020203060202" pitchFamily="34" charset="0"/>
              </a:rPr>
              <a:t>Afin de </a:t>
            </a:r>
            <a:r>
              <a:rPr lang="en-US" sz="1200" dirty="0" err="1">
                <a:latin typeface="Brandon Grotesque Regular" panose="020B0503020203060202" pitchFamily="34" charset="0"/>
              </a:rPr>
              <a:t>produire</a:t>
            </a:r>
            <a:r>
              <a:rPr lang="en-US" sz="1200" dirty="0">
                <a:latin typeface="Brandon Grotesque Regular" panose="020B0503020203060202" pitchFamily="34" charset="0"/>
              </a:rPr>
              <a:t> plus que 21 millions de bitcoins, </a:t>
            </a:r>
            <a:r>
              <a:rPr lang="en-US" sz="1200" dirty="0" err="1">
                <a:latin typeface="Brandon Grotesque Regular" panose="020B0503020203060202" pitchFamily="34" charset="0"/>
              </a:rPr>
              <a:t>vous</a:t>
            </a:r>
            <a:r>
              <a:rPr lang="en-US" sz="1200" dirty="0">
                <a:latin typeface="Brandon Grotesque Regular" panose="020B0503020203060202" pitchFamily="34" charset="0"/>
              </a:rPr>
              <a:t> </a:t>
            </a:r>
            <a:r>
              <a:rPr lang="en-US" sz="1200" dirty="0" err="1">
                <a:latin typeface="Brandon Grotesque Regular" panose="020B0503020203060202" pitchFamily="34" charset="0"/>
              </a:rPr>
              <a:t>devez</a:t>
            </a:r>
            <a:r>
              <a:rPr lang="en-US" sz="1200" dirty="0">
                <a:latin typeface="Brandon Grotesque Regular" panose="020B0503020203060202" pitchFamily="34" charset="0"/>
              </a:rPr>
              <a:t> </a:t>
            </a:r>
            <a:r>
              <a:rPr lang="en-US" sz="1200" dirty="0" err="1">
                <a:latin typeface="Brandon Grotesque Regular" panose="020B0503020203060202" pitchFamily="34" charset="0"/>
              </a:rPr>
              <a:t>convaincre</a:t>
            </a:r>
            <a:r>
              <a:rPr lang="en-US" sz="1200" dirty="0">
                <a:latin typeface="Brandon Grotesque Regular" panose="020B0503020203060202" pitchFamily="34" charset="0"/>
              </a:rPr>
              <a:t> </a:t>
            </a:r>
            <a:r>
              <a:rPr lang="en-US" sz="1200" dirty="0" err="1">
                <a:latin typeface="Brandon Grotesque Regular" panose="020B0503020203060202" pitchFamily="34" charset="0"/>
              </a:rPr>
              <a:t>l’intégralité</a:t>
            </a:r>
            <a:r>
              <a:rPr lang="en-US" sz="1200" dirty="0">
                <a:latin typeface="Brandon Grotesque Regular" panose="020B0503020203060202" pitchFamily="34" charset="0"/>
              </a:rPr>
              <a:t> du </a:t>
            </a:r>
            <a:r>
              <a:rPr lang="en-US" sz="1200" dirty="0" err="1">
                <a:latin typeface="Brandon Grotesque Regular" panose="020B0503020203060202" pitchFamily="34" charset="0"/>
              </a:rPr>
              <a:t>réseau</a:t>
            </a:r>
            <a:r>
              <a:rPr lang="en-US" sz="1200" dirty="0">
                <a:latin typeface="Brandon Grotesque Regular" panose="020B0503020203060202" pitchFamily="34" charset="0"/>
              </a:rPr>
              <a:t> de </a:t>
            </a:r>
            <a:r>
              <a:rPr lang="en-US" sz="1200" dirty="0" err="1">
                <a:latin typeface="Brandon Grotesque Regular" panose="020B0503020203060202" pitchFamily="34" charset="0"/>
              </a:rPr>
              <a:t>noeud</a:t>
            </a:r>
            <a:r>
              <a:rPr lang="en-US" sz="1200" dirty="0">
                <a:latin typeface="Brandon Grotesque Regular" panose="020B0503020203060202" pitchFamily="34" charset="0"/>
              </a:rPr>
              <a:t> ( Business, </a:t>
            </a:r>
            <a:r>
              <a:rPr lang="en-US" sz="1200" dirty="0" err="1">
                <a:latin typeface="Brandon Grotesque Regular" panose="020B0503020203060202" pitchFamily="34" charset="0"/>
              </a:rPr>
              <a:t>utilisateur</a:t>
            </a:r>
            <a:r>
              <a:rPr lang="en-US" sz="1200" dirty="0">
                <a:latin typeface="Brandon Grotesque Regular" panose="020B0503020203060202" pitchFamily="34" charset="0"/>
              </a:rPr>
              <a:t>, </a:t>
            </a:r>
            <a:r>
              <a:rPr lang="en-US" sz="1200" dirty="0" err="1">
                <a:latin typeface="Brandon Grotesque Regular" panose="020B0503020203060202" pitchFamily="34" charset="0"/>
              </a:rPr>
              <a:t>mineur</a:t>
            </a:r>
            <a:r>
              <a:rPr lang="en-US" sz="1200" dirty="0">
                <a:latin typeface="Brandon Grotesque Regular" panose="020B0503020203060202" pitchFamily="34" charset="0"/>
              </a:rPr>
              <a:t>, </a:t>
            </a:r>
            <a:r>
              <a:rPr lang="en-US" sz="1200" dirty="0" err="1">
                <a:latin typeface="Brandon Grotesque Regular" panose="020B0503020203060202" pitchFamily="34" charset="0"/>
              </a:rPr>
              <a:t>échange</a:t>
            </a:r>
            <a:r>
              <a:rPr lang="en-US" sz="1200" dirty="0">
                <a:latin typeface="Brandon Grotesque Regular" panose="020B0503020203060202" pitchFamily="34" charset="0"/>
              </a:rPr>
              <a:t> , </a:t>
            </a:r>
            <a:r>
              <a:rPr lang="en-US" sz="1200" dirty="0" err="1">
                <a:latin typeface="Brandon Grotesque Regular" panose="020B0503020203060202" pitchFamily="34" charset="0"/>
              </a:rPr>
              <a:t>etc</a:t>
            </a:r>
            <a:r>
              <a:rPr lang="en-US" sz="1200" dirty="0">
                <a:latin typeface="Brandon Grotesque Regular" panose="020B0503020203060202" pitchFamily="34" charset="0"/>
              </a:rPr>
              <a:t>) de </a:t>
            </a:r>
            <a:r>
              <a:rPr lang="en-US" sz="1200" dirty="0" err="1">
                <a:latin typeface="Brandon Grotesque Regular" panose="020B0503020203060202" pitchFamily="34" charset="0"/>
              </a:rPr>
              <a:t>volontairement</a:t>
            </a:r>
            <a:r>
              <a:rPr lang="en-US" sz="1200" dirty="0">
                <a:latin typeface="Brandon Grotesque Regular" panose="020B0503020203060202" pitchFamily="34" charset="0"/>
              </a:rPr>
              <a:t> </a:t>
            </a:r>
            <a:r>
              <a:rPr lang="en-US" sz="1200" dirty="0" err="1">
                <a:latin typeface="Brandon Grotesque Regular" panose="020B0503020203060202" pitchFamily="34" charset="0"/>
              </a:rPr>
              <a:t>dévaluer</a:t>
            </a:r>
            <a:r>
              <a:rPr lang="en-US" sz="1200" dirty="0">
                <a:latin typeface="Brandon Grotesque Regular" panose="020B0503020203060202" pitchFamily="34" charset="0"/>
              </a:rPr>
              <a:t> la </a:t>
            </a:r>
            <a:r>
              <a:rPr lang="en-US" sz="1200" dirty="0" err="1">
                <a:latin typeface="Brandon Grotesque Regular" panose="020B0503020203060202" pitchFamily="34" charset="0"/>
              </a:rPr>
              <a:t>valeur</a:t>
            </a:r>
            <a:r>
              <a:rPr lang="en-US" sz="1200" dirty="0">
                <a:latin typeface="Brandon Grotesque Regular" panose="020B0503020203060202" pitchFamily="34" charset="0"/>
              </a:rPr>
              <a:t> de l</a:t>
            </a:r>
            <a:r>
              <a:rPr lang="fr-FR" sz="1200" dirty="0" err="1">
                <a:latin typeface="Brandon Grotesque Regular" panose="020B0503020203060202" pitchFamily="34" charset="0"/>
              </a:rPr>
              <a:t>eur</a:t>
            </a:r>
            <a:r>
              <a:rPr lang="fr-FR" sz="1200" dirty="0">
                <a:latin typeface="Brandon Grotesque Regular" panose="020B0503020203060202" pitchFamily="34" charset="0"/>
              </a:rPr>
              <a:t> monnaie et donc leurs épargnes.</a:t>
            </a:r>
            <a:endParaRPr lang="en-US" sz="1200" dirty="0">
              <a:latin typeface="Brandon Grotesque Regular" panose="020B0503020203060202" pitchFamily="34" charset="0"/>
            </a:endParaRPr>
          </a:p>
          <a:p>
            <a:pPr algn="ctr"/>
            <a:endParaRPr lang="en-US" sz="1200" dirty="0">
              <a:latin typeface="Brandon Grotesque Regular" panose="020B0503020203060202" pitchFamily="34" charset="0"/>
            </a:endParaRPr>
          </a:p>
          <a:p>
            <a:pPr algn="ctr"/>
            <a:r>
              <a:rPr lang="en-US" sz="1200" dirty="0" err="1">
                <a:latin typeface="Brandon Grotesque Regular" panose="020B0503020203060202" pitchFamily="34" charset="0"/>
              </a:rPr>
              <a:t>Ceci</a:t>
            </a:r>
            <a:r>
              <a:rPr lang="en-US" sz="1200" dirty="0">
                <a:latin typeface="Brandon Grotesque Regular" panose="020B0503020203060202" pitchFamily="34" charset="0"/>
              </a:rPr>
              <a:t> </a:t>
            </a:r>
            <a:r>
              <a:rPr lang="en-US" sz="1200" dirty="0" err="1">
                <a:latin typeface="Brandon Grotesque Regular" panose="020B0503020203060202" pitchFamily="34" charset="0"/>
              </a:rPr>
              <a:t>peut</a:t>
            </a:r>
            <a:r>
              <a:rPr lang="en-US" sz="1200" dirty="0">
                <a:latin typeface="Brandon Grotesque Regular" panose="020B0503020203060202" pitchFamily="34" charset="0"/>
              </a:rPr>
              <a:t> </a:t>
            </a:r>
            <a:r>
              <a:rPr lang="en-US" sz="1200" dirty="0" err="1">
                <a:latin typeface="Brandon Grotesque Regular" panose="020B0503020203060202" pitchFamily="34" charset="0"/>
              </a:rPr>
              <a:t>être</a:t>
            </a:r>
            <a:r>
              <a:rPr lang="en-US" sz="1200" dirty="0">
                <a:latin typeface="Brandon Grotesque Regular" panose="020B0503020203060202" pitchFamily="34" charset="0"/>
              </a:rPr>
              <a:t> fait dans un </a:t>
            </a:r>
            <a:r>
              <a:rPr lang="en-US" sz="1200" dirty="0" err="1">
                <a:latin typeface="Brandon Grotesque Regular" panose="020B0503020203060202" pitchFamily="34" charset="0"/>
              </a:rPr>
              <a:t>système</a:t>
            </a:r>
            <a:r>
              <a:rPr lang="en-US" sz="1200" dirty="0">
                <a:latin typeface="Brandon Grotesque Regular" panose="020B0503020203060202" pitchFamily="34" charset="0"/>
              </a:rPr>
              <a:t> </a:t>
            </a:r>
            <a:r>
              <a:rPr lang="en-US" sz="1200" dirty="0" err="1">
                <a:latin typeface="Brandon Grotesque Regular" panose="020B0503020203060202" pitchFamily="34" charset="0"/>
              </a:rPr>
              <a:t>centralisé</a:t>
            </a:r>
            <a:r>
              <a:rPr lang="en-US" sz="1200" dirty="0">
                <a:latin typeface="Brandon Grotesque Regular" panose="020B0503020203060202" pitchFamily="34" charset="0"/>
              </a:rPr>
              <a:t> </a:t>
            </a:r>
            <a:r>
              <a:rPr lang="en-US" sz="1200" dirty="0" err="1">
                <a:latin typeface="Brandon Grotesque Regular" panose="020B0503020203060202" pitchFamily="34" charset="0"/>
              </a:rPr>
              <a:t>ou</a:t>
            </a:r>
            <a:r>
              <a:rPr lang="en-US" sz="1200" dirty="0">
                <a:latin typeface="Brandon Grotesque Regular" panose="020B0503020203060202" pitchFamily="34" charset="0"/>
              </a:rPr>
              <a:t> le </a:t>
            </a:r>
            <a:r>
              <a:rPr lang="en-US" sz="1200" dirty="0" err="1">
                <a:latin typeface="Brandon Grotesque Regular" panose="020B0503020203060202" pitchFamily="34" charset="0"/>
              </a:rPr>
              <a:t>contrôle</a:t>
            </a:r>
            <a:r>
              <a:rPr lang="en-US" sz="1200" dirty="0">
                <a:latin typeface="Brandon Grotesque Regular" panose="020B0503020203060202" pitchFamily="34" charset="0"/>
              </a:rPr>
              <a:t> </a:t>
            </a:r>
            <a:r>
              <a:rPr lang="en-US" sz="1200" dirty="0" err="1">
                <a:latin typeface="Brandon Grotesque Regular" panose="020B0503020203060202" pitchFamily="34" charset="0"/>
              </a:rPr>
              <a:t>est</a:t>
            </a:r>
            <a:r>
              <a:rPr lang="en-US" sz="1200" dirty="0">
                <a:latin typeface="Brandon Grotesque Regular" panose="020B0503020203060202" pitchFamily="34" charset="0"/>
              </a:rPr>
              <a:t> </a:t>
            </a:r>
            <a:r>
              <a:rPr lang="en-US" sz="1200" dirty="0" err="1">
                <a:latin typeface="Brandon Grotesque Regular" panose="020B0503020203060202" pitchFamily="34" charset="0"/>
              </a:rPr>
              <a:t>détenu</a:t>
            </a:r>
            <a:r>
              <a:rPr lang="en-US" sz="1200" dirty="0">
                <a:latin typeface="Brandon Grotesque Regular" panose="020B0503020203060202" pitchFamily="34" charset="0"/>
              </a:rPr>
              <a:t> par un </a:t>
            </a:r>
            <a:r>
              <a:rPr lang="en-US" sz="1200" dirty="0" err="1">
                <a:latin typeface="Brandon Grotesque Regular" panose="020B0503020203060202" pitchFamily="34" charset="0"/>
              </a:rPr>
              <a:t>groupe</a:t>
            </a:r>
            <a:r>
              <a:rPr lang="en-US" sz="1200" dirty="0">
                <a:latin typeface="Brandon Grotesque Regular" panose="020B0503020203060202" pitchFamily="34" charset="0"/>
              </a:rPr>
              <a:t> de </a:t>
            </a:r>
            <a:r>
              <a:rPr lang="en-US" sz="1200" dirty="0" err="1">
                <a:latin typeface="Brandon Grotesque Regular" panose="020B0503020203060202" pitchFamily="34" charset="0"/>
              </a:rPr>
              <a:t>personne</a:t>
            </a:r>
            <a:r>
              <a:rPr lang="en-US" sz="1200" dirty="0">
                <a:latin typeface="Brandon Grotesque Regular" panose="020B0503020203060202" pitchFamily="34" charset="0"/>
              </a:rPr>
              <a:t> au </a:t>
            </a:r>
            <a:r>
              <a:rPr lang="en-US" sz="1200" dirty="0" err="1">
                <a:latin typeface="Brandon Grotesque Regular" panose="020B0503020203060202" pitchFamily="34" charset="0"/>
              </a:rPr>
              <a:t>détriment</a:t>
            </a:r>
            <a:r>
              <a:rPr lang="en-US" sz="1200" dirty="0">
                <a:latin typeface="Brandon Grotesque Regular" panose="020B0503020203060202" pitchFamily="34" charset="0"/>
              </a:rPr>
              <a:t> de </a:t>
            </a:r>
            <a:r>
              <a:rPr lang="en-US" sz="1200" dirty="0" err="1">
                <a:latin typeface="Brandon Grotesque Regular" panose="020B0503020203060202" pitchFamily="34" charset="0"/>
              </a:rPr>
              <a:t>l’ensemble</a:t>
            </a:r>
            <a:r>
              <a:rPr lang="en-US" sz="1200" dirty="0">
                <a:latin typeface="Brandon Grotesque Regular" panose="020B0503020203060202" pitchFamily="34" charset="0"/>
              </a:rPr>
              <a:t> des </a:t>
            </a:r>
            <a:r>
              <a:rPr lang="en-US" sz="1200" dirty="0" err="1">
                <a:latin typeface="Brandon Grotesque Regular" panose="020B0503020203060202" pitchFamily="34" charset="0"/>
              </a:rPr>
              <a:t>utilisateurs</a:t>
            </a:r>
            <a:r>
              <a:rPr lang="en-US" sz="1200" dirty="0">
                <a:latin typeface="Brandon Grotesque Regular" panose="020B0503020203060202" pitchFamily="34" charset="0"/>
              </a:rPr>
              <a:t> (Euro/ dollars). </a:t>
            </a:r>
          </a:p>
          <a:p>
            <a:pPr algn="ctr"/>
            <a:endParaRPr lang="en-US" sz="1200" dirty="0">
              <a:latin typeface="Brandon Grotesque Regular" panose="020B0503020203060202" pitchFamily="34" charset="0"/>
            </a:endParaRPr>
          </a:p>
          <a:p>
            <a:pPr algn="ctr"/>
            <a:r>
              <a:rPr lang="en-US" sz="1200" dirty="0" err="1">
                <a:latin typeface="Brandon Grotesque Regular" panose="020B0503020203060202" pitchFamily="34" charset="0"/>
              </a:rPr>
              <a:t>Ça</a:t>
            </a:r>
            <a:r>
              <a:rPr lang="en-US" sz="1200" dirty="0">
                <a:latin typeface="Brandon Grotesque Regular" panose="020B0503020203060202" pitchFamily="34" charset="0"/>
              </a:rPr>
              <a:t> ne </a:t>
            </a:r>
            <a:r>
              <a:rPr lang="en-US" sz="1200" dirty="0" err="1">
                <a:latin typeface="Brandon Grotesque Regular" panose="020B0503020203060202" pitchFamily="34" charset="0"/>
              </a:rPr>
              <a:t>peut</a:t>
            </a:r>
            <a:r>
              <a:rPr lang="en-US" sz="1200" dirty="0">
                <a:latin typeface="Brandon Grotesque Regular" panose="020B0503020203060202" pitchFamily="34" charset="0"/>
              </a:rPr>
              <a:t> pas </a:t>
            </a:r>
            <a:r>
              <a:rPr lang="en-US" sz="1200" dirty="0" err="1">
                <a:latin typeface="Brandon Grotesque Regular" panose="020B0503020203060202" pitchFamily="34" charset="0"/>
              </a:rPr>
              <a:t>être</a:t>
            </a:r>
            <a:r>
              <a:rPr lang="en-US" sz="1200" dirty="0">
                <a:latin typeface="Brandon Grotesque Regular" panose="020B0503020203060202" pitchFamily="34" charset="0"/>
              </a:rPr>
              <a:t> fait avec bitcoin vu que les </a:t>
            </a:r>
            <a:r>
              <a:rPr lang="en-US" sz="1200" dirty="0" err="1">
                <a:latin typeface="Brandon Grotesque Regular" panose="020B0503020203060202" pitchFamily="34" charset="0"/>
              </a:rPr>
              <a:t>utilisateurs</a:t>
            </a:r>
            <a:r>
              <a:rPr lang="en-US" sz="1200" dirty="0">
                <a:latin typeface="Brandon Grotesque Regular" panose="020B0503020203060202" pitchFamily="34" charset="0"/>
              </a:rPr>
              <a:t> </a:t>
            </a:r>
            <a:r>
              <a:rPr lang="en-US" sz="1200" dirty="0" err="1">
                <a:latin typeface="Brandon Grotesque Regular" panose="020B0503020203060202" pitchFamily="34" charset="0"/>
              </a:rPr>
              <a:t>ont</a:t>
            </a:r>
            <a:r>
              <a:rPr lang="en-US" sz="1200" dirty="0">
                <a:latin typeface="Brandon Grotesque Regular" panose="020B0503020203060202" pitchFamily="34" charset="0"/>
              </a:rPr>
              <a:t> le </a:t>
            </a:r>
            <a:r>
              <a:rPr lang="en-US" sz="1200" dirty="0" err="1">
                <a:latin typeface="Brandon Grotesque Regular" panose="020B0503020203060202" pitchFamily="34" charset="0"/>
              </a:rPr>
              <a:t>contrôle</a:t>
            </a:r>
            <a:r>
              <a:rPr lang="en-US" sz="1200" dirty="0">
                <a:latin typeface="Brandon Grotesque Regular" panose="020B0503020203060202" pitchFamily="34" charset="0"/>
              </a:rPr>
              <a:t>. </a:t>
            </a:r>
            <a:r>
              <a:rPr lang="en-US" sz="1200" dirty="0" err="1">
                <a:latin typeface="Brandon Grotesque Regular" panose="020B0503020203060202" pitchFamily="34" charset="0"/>
              </a:rPr>
              <a:t>Vous</a:t>
            </a:r>
            <a:r>
              <a:rPr lang="en-US" sz="1200" dirty="0">
                <a:latin typeface="Brandon Grotesque Regular" panose="020B0503020203060202" pitchFamily="34" charset="0"/>
              </a:rPr>
              <a:t> ne </a:t>
            </a:r>
            <a:r>
              <a:rPr lang="en-US" sz="1200" dirty="0" err="1">
                <a:latin typeface="Brandon Grotesque Regular" panose="020B0503020203060202" pitchFamily="34" charset="0"/>
              </a:rPr>
              <a:t>pouvez</a:t>
            </a:r>
            <a:r>
              <a:rPr lang="en-US" sz="1200" dirty="0">
                <a:latin typeface="Brandon Grotesque Regular" panose="020B0503020203060202" pitchFamily="34" charset="0"/>
              </a:rPr>
              <a:t> pas </a:t>
            </a:r>
            <a:r>
              <a:rPr lang="en-US" sz="1200" dirty="0" err="1">
                <a:latin typeface="Brandon Grotesque Regular" panose="020B0503020203060202" pitchFamily="34" charset="0"/>
              </a:rPr>
              <a:t>voler</a:t>
            </a:r>
            <a:r>
              <a:rPr lang="en-US" sz="1200" dirty="0">
                <a:latin typeface="Brandon Grotesque Regular" panose="020B0503020203060202" pitchFamily="34" charset="0"/>
              </a:rPr>
              <a:t> </a:t>
            </a:r>
            <a:r>
              <a:rPr lang="en-US" sz="1200" dirty="0" err="1">
                <a:latin typeface="Brandon Grotesque Regular" panose="020B0503020203060202" pitchFamily="34" charset="0"/>
              </a:rPr>
              <a:t>l’utilisateur</a:t>
            </a:r>
            <a:r>
              <a:rPr lang="en-US" sz="1200" dirty="0">
                <a:latin typeface="Brandon Grotesque Regular" panose="020B0503020203060202" pitchFamily="34" charset="0"/>
              </a:rPr>
              <a:t> de son </a:t>
            </a:r>
            <a:r>
              <a:rPr lang="en-US" sz="1200" dirty="0" err="1">
                <a:latin typeface="Brandon Grotesque Regular" panose="020B0503020203060202" pitchFamily="34" charset="0"/>
              </a:rPr>
              <a:t>pouvoir</a:t>
            </a:r>
            <a:r>
              <a:rPr lang="en-US" sz="1200" dirty="0">
                <a:latin typeface="Brandon Grotesque Regular" panose="020B0503020203060202" pitchFamily="34" charset="0"/>
              </a:rPr>
              <a:t> </a:t>
            </a:r>
            <a:r>
              <a:rPr lang="en-US" sz="1200" dirty="0" err="1">
                <a:latin typeface="Brandon Grotesque Regular" panose="020B0503020203060202" pitchFamily="34" charset="0"/>
              </a:rPr>
              <a:t>d’achat</a:t>
            </a:r>
            <a:r>
              <a:rPr lang="en-US" sz="1200" dirty="0">
                <a:latin typeface="Brandon Grotesque Regular" panose="020B0503020203060202" pitchFamily="34" charset="0"/>
              </a:rPr>
              <a:t>, </a:t>
            </a:r>
            <a:r>
              <a:rPr lang="en-US" sz="1200" dirty="0" err="1">
                <a:latin typeface="Brandon Grotesque Regular" panose="020B0503020203060202" pitchFamily="34" charset="0"/>
              </a:rPr>
              <a:t>il</a:t>
            </a:r>
            <a:r>
              <a:rPr lang="en-US" sz="1200" dirty="0">
                <a:latin typeface="Brandon Grotesque Regular" panose="020B0503020203060202" pitchFamily="34" charset="0"/>
              </a:rPr>
              <a:t> </a:t>
            </a:r>
            <a:r>
              <a:rPr lang="en-US" sz="1200" dirty="0" err="1">
                <a:latin typeface="Brandon Grotesque Regular" panose="020B0503020203060202" pitchFamily="34" charset="0"/>
              </a:rPr>
              <a:t>doit</a:t>
            </a:r>
            <a:r>
              <a:rPr lang="en-US" sz="1200" dirty="0">
                <a:latin typeface="Brandon Grotesque Regular" panose="020B0503020203060202" pitchFamily="34" charset="0"/>
              </a:rPr>
              <a:t> </a:t>
            </a:r>
            <a:r>
              <a:rPr lang="en-US" sz="1200" dirty="0" err="1">
                <a:latin typeface="Brandon Grotesque Regular" panose="020B0503020203060202" pitchFamily="34" charset="0"/>
              </a:rPr>
              <a:t>volontairement</a:t>
            </a:r>
            <a:r>
              <a:rPr lang="en-US" sz="1200" dirty="0">
                <a:latin typeface="Brandon Grotesque Regular" panose="020B0503020203060202" pitchFamily="34" charset="0"/>
              </a:rPr>
              <a:t> accepter de se faire </a:t>
            </a:r>
            <a:r>
              <a:rPr lang="en-US" sz="1200" dirty="0" err="1">
                <a:latin typeface="Brandon Grotesque Regular" panose="020B0503020203060202" pitchFamily="34" charset="0"/>
              </a:rPr>
              <a:t>voler</a:t>
            </a:r>
            <a:r>
              <a:rPr lang="en-US" sz="1200" dirty="0">
                <a:latin typeface="Brandon Grotesque Regular" panose="020B0503020203060202" pitchFamily="34" charset="0"/>
              </a:rPr>
              <a:t>. Ce </a:t>
            </a:r>
            <a:r>
              <a:rPr lang="en-US" sz="1200" dirty="0" err="1">
                <a:latin typeface="Brandon Grotesque Regular" panose="020B0503020203060202" pitchFamily="34" charset="0"/>
              </a:rPr>
              <a:t>qu’il</a:t>
            </a:r>
            <a:r>
              <a:rPr lang="en-US" sz="1200" dirty="0">
                <a:latin typeface="Brandon Grotesque Regular" panose="020B0503020203060202" pitchFamily="34" charset="0"/>
              </a:rPr>
              <a:t> </a:t>
            </a:r>
            <a:r>
              <a:rPr lang="en-US" sz="1200" dirty="0" err="1">
                <a:latin typeface="Brandon Grotesque Regular" panose="020B0503020203060202" pitchFamily="34" charset="0"/>
              </a:rPr>
              <a:t>refusera</a:t>
            </a:r>
            <a:r>
              <a:rPr lang="en-US" sz="1200" dirty="0">
                <a:latin typeface="Brandon Grotesque Regular" panose="020B0503020203060202" pitchFamily="34" charset="0"/>
              </a:rPr>
              <a:t>. </a:t>
            </a:r>
          </a:p>
        </p:txBody>
      </p:sp>
    </p:spTree>
    <p:extLst>
      <p:ext uri="{BB962C8B-B14F-4D97-AF65-F5344CB8AC3E}">
        <p14:creationId xmlns:p14="http://schemas.microsoft.com/office/powerpoint/2010/main" val="2618538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57885D3-8D0E-405B-8757-3FB50D409A09}"/>
              </a:ext>
            </a:extLst>
          </p:cNvPr>
          <p:cNvSpPr txBox="1"/>
          <p:nvPr>
            <p:custDataLst>
              <p:tags r:id="rId2"/>
            </p:custDataLst>
          </p:nvPr>
        </p:nvSpPr>
        <p:spPr>
          <a:xfrm>
            <a:off x="248632" y="297059"/>
            <a:ext cx="3487824" cy="400110"/>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RPr lang="en-US"/>
            </a:defPPr>
            <a:lvl1pPr marR="0" lvl="0">
              <a:lnSpc>
                <a:spcPct val="90000"/>
              </a:lnSpc>
              <a:spcBef>
                <a:spcPts val="0"/>
              </a:spcBef>
              <a:spcAft>
                <a:spcPts val="0"/>
              </a:spcAft>
              <a:buClr>
                <a:schemeClr val="dk1"/>
              </a:buClr>
              <a:buSzPts val="1400"/>
              <a:buFont typeface="Calibri"/>
              <a:buNone/>
              <a:defRPr sz="2000" b="0" i="0" u="sng" strike="noStrike" cap="none">
                <a:solidFill>
                  <a:schemeClr val="dk1"/>
                </a:solidFill>
                <a:latin typeface="Brandon Grotesque Medium" panose="020B0603020203060202" pitchFamily="34" charset="0"/>
                <a:ea typeface="Calibri"/>
                <a:cs typeface="Calibri"/>
              </a:defRPr>
            </a:lvl1pPr>
            <a:lvl2pPr marR="0" lvl="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9pPr>
          </a:lstStyle>
          <a:p>
            <a:r>
              <a:rPr lang="en-US" dirty="0"/>
              <a:t>Le </a:t>
            </a:r>
            <a:r>
              <a:rPr lang="en-US" dirty="0" err="1"/>
              <a:t>minage</a:t>
            </a:r>
            <a:r>
              <a:rPr lang="en-US" dirty="0"/>
              <a:t> et </a:t>
            </a:r>
            <a:r>
              <a:rPr lang="en-US" dirty="0" err="1"/>
              <a:t>l'environnement</a:t>
            </a:r>
            <a:r>
              <a:rPr lang="en-US" dirty="0"/>
              <a:t> </a:t>
            </a:r>
          </a:p>
        </p:txBody>
      </p:sp>
      <p:sp>
        <p:nvSpPr>
          <p:cNvPr id="5" name="ZoneTexte 4">
            <a:extLst>
              <a:ext uri="{FF2B5EF4-FFF2-40B4-BE49-F238E27FC236}">
                <a16:creationId xmlns:a16="http://schemas.microsoft.com/office/drawing/2014/main" id="{2D235FDB-AA35-4E50-BE46-F93B1DE88C9E}"/>
              </a:ext>
            </a:extLst>
          </p:cNvPr>
          <p:cNvSpPr txBox="1"/>
          <p:nvPr>
            <p:custDataLst>
              <p:tags r:id="rId3"/>
            </p:custDataLst>
          </p:nvPr>
        </p:nvSpPr>
        <p:spPr>
          <a:xfrm>
            <a:off x="248632" y="676763"/>
            <a:ext cx="6794107" cy="2882348"/>
          </a:xfrm>
          <a:prstGeom prst="rect">
            <a:avLst/>
          </a:prstGeom>
          <a:noFill/>
          <a:ln>
            <a:noFill/>
          </a:ln>
        </p:spPr>
        <p:txBody>
          <a:bodyPr spcFirstLastPara="1" wrap="square" lIns="68575" tIns="34275" rIns="68575" bIns="34275" anchor="t" anchorCtr="0">
            <a:noAutofit/>
          </a:bodyPr>
          <a:lstStyle>
            <a:defPPr>
              <a:defRPr lang="en-US"/>
            </a:defPPr>
            <a:lvl1pPr marL="285750" indent="-285750">
              <a:lnSpc>
                <a:spcPct val="90000"/>
              </a:lnSpc>
              <a:spcBef>
                <a:spcPts val="1067"/>
              </a:spcBef>
              <a:buClr>
                <a:schemeClr val="dk1"/>
              </a:buClr>
              <a:buSzPts val="1400"/>
              <a:buFont typeface="Wingdings" panose="05000000000000000000" pitchFamily="2" charset="2"/>
              <a:buChar char="§"/>
              <a:defRPr sz="1600">
                <a:solidFill>
                  <a:schemeClr val="tx1"/>
                </a:solidFill>
                <a:latin typeface="Brandon Grotesque Regular" panose="020B0503020203060202" pitchFamily="34" charset="0"/>
                <a:cs typeface="Calibri"/>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indent="0">
              <a:buNone/>
            </a:pPr>
            <a:r>
              <a:rPr lang="fr-FR" sz="1400" dirty="0"/>
              <a:t>Les mineurs utilisent "beaucoup" d'électricité pour sécuriser le réseau. </a:t>
            </a:r>
          </a:p>
          <a:p>
            <a:pPr marL="0" indent="0">
              <a:buNone/>
            </a:pPr>
            <a:r>
              <a:rPr lang="fr-FR" sz="1400" dirty="0"/>
              <a:t>C'est un thème très sensible pour beaucoup de gens et sujet à de nombreux débats éthiques. Le problème de ce débat vient du manque de connaissances et des fausses informations trouvées dans l'espace. Beaucoup de gens sont favorables au climat, mais ne sont pas assez renseignés sur Bitcoin pour se faire une opinion complète. </a:t>
            </a:r>
          </a:p>
          <a:p>
            <a:pPr marL="0" indent="0">
              <a:buNone/>
            </a:pPr>
            <a:r>
              <a:rPr lang="fr-FR" sz="1400" dirty="0"/>
              <a:t>Je ne peux pas approfondir le sujet pour l'instant, mais je vous prie de l'explorer avant moi si vous vous sentez concerné. J'inclurai quelques liens pour vous permettre de commencer votre quête, mais n'hésitez pas à trouver vos propres sources et  expertises contradictoires. </a:t>
            </a:r>
          </a:p>
          <a:p>
            <a:pPr marL="0" indent="0">
              <a:buNone/>
            </a:pPr>
            <a:r>
              <a:rPr lang="fr-FR" sz="1400" dirty="0"/>
              <a:t>Préparez votre argumentation pour un cool débat bientôt :D</a:t>
            </a:r>
            <a:endParaRPr lang="en-US" sz="1400" dirty="0"/>
          </a:p>
        </p:txBody>
      </p:sp>
      <p:pic>
        <p:nvPicPr>
          <p:cNvPr id="7" name="Image 6">
            <a:extLst>
              <a:ext uri="{FF2B5EF4-FFF2-40B4-BE49-F238E27FC236}">
                <a16:creationId xmlns:a16="http://schemas.microsoft.com/office/drawing/2014/main" id="{4C00C770-DA06-4310-A6FE-003AF2369098}"/>
              </a:ext>
            </a:extLst>
          </p:cNvPr>
          <p:cNvPicPr>
            <a:picLocks noChangeAspect="1"/>
          </p:cNvPicPr>
          <p:nvPr>
            <p:custDataLst>
              <p:tags r:id="rId4"/>
            </p:custDataLst>
          </p:nvPr>
        </p:nvPicPr>
        <p:blipFill>
          <a:blip r:embed="rId15">
            <a:extLst>
              <a:ext uri="{28A0092B-C50C-407E-A947-70E740481C1C}">
                <a14:useLocalDpi xmlns:a14="http://schemas.microsoft.com/office/drawing/2010/main" val="0"/>
              </a:ext>
            </a:extLst>
          </a:blip>
          <a:stretch>
            <a:fillRect/>
          </a:stretch>
        </p:blipFill>
        <p:spPr>
          <a:xfrm>
            <a:off x="7752184" y="99926"/>
            <a:ext cx="3852448" cy="1673328"/>
          </a:xfrm>
          <a:prstGeom prst="rect">
            <a:avLst/>
          </a:prstGeom>
          <a:ln w="19050">
            <a:solidFill>
              <a:schemeClr val="tx1"/>
            </a:solidFill>
          </a:ln>
        </p:spPr>
      </p:pic>
      <p:pic>
        <p:nvPicPr>
          <p:cNvPr id="9" name="Image 8">
            <a:extLst>
              <a:ext uri="{FF2B5EF4-FFF2-40B4-BE49-F238E27FC236}">
                <a16:creationId xmlns:a16="http://schemas.microsoft.com/office/drawing/2014/main" id="{9A8801B0-DE9E-4957-ADA3-7635304725CC}"/>
              </a:ext>
            </a:extLst>
          </p:cNvPr>
          <p:cNvPicPr>
            <a:picLocks noChangeAspect="1"/>
          </p:cNvPicPr>
          <p:nvPr>
            <p:custDataLst>
              <p:tags r:id="rId5"/>
            </p:custDataLst>
          </p:nvPr>
        </p:nvPicPr>
        <p:blipFill>
          <a:blip r:embed="rId16">
            <a:extLst>
              <a:ext uri="{28A0092B-C50C-407E-A947-70E740481C1C}">
                <a14:useLocalDpi xmlns:a14="http://schemas.microsoft.com/office/drawing/2010/main" val="0"/>
              </a:ext>
            </a:extLst>
          </a:blip>
          <a:stretch>
            <a:fillRect/>
          </a:stretch>
        </p:blipFill>
        <p:spPr>
          <a:xfrm>
            <a:off x="8943495" y="3899597"/>
            <a:ext cx="3038932" cy="2207526"/>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pic>
      <p:pic>
        <p:nvPicPr>
          <p:cNvPr id="10" name="Image 9">
            <a:extLst>
              <a:ext uri="{FF2B5EF4-FFF2-40B4-BE49-F238E27FC236}">
                <a16:creationId xmlns:a16="http://schemas.microsoft.com/office/drawing/2014/main" id="{7929B1E3-6C83-4E20-941F-1FB6897D2EC8}"/>
              </a:ext>
            </a:extLst>
          </p:cNvPr>
          <p:cNvPicPr>
            <a:picLocks noChangeAspect="1"/>
          </p:cNvPicPr>
          <p:nvPr>
            <p:custDataLst>
              <p:tags r:id="rId6"/>
            </p:custDataLst>
          </p:nvPr>
        </p:nvPicPr>
        <p:blipFill>
          <a:blip r:embed="rId17"/>
          <a:stretch>
            <a:fillRect/>
          </a:stretch>
        </p:blipFill>
        <p:spPr>
          <a:xfrm>
            <a:off x="5951984" y="3884438"/>
            <a:ext cx="2894360" cy="1101221"/>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pic>
      <p:pic>
        <p:nvPicPr>
          <p:cNvPr id="11" name="Image 10">
            <a:extLst>
              <a:ext uri="{FF2B5EF4-FFF2-40B4-BE49-F238E27FC236}">
                <a16:creationId xmlns:a16="http://schemas.microsoft.com/office/drawing/2014/main" id="{6B54A3C6-15DD-4CBC-B385-6F44CF0263CF}"/>
              </a:ext>
            </a:extLst>
          </p:cNvPr>
          <p:cNvPicPr>
            <a:picLocks noChangeAspect="1"/>
          </p:cNvPicPr>
          <p:nvPr>
            <p:custDataLst>
              <p:tags r:id="rId7"/>
            </p:custDataLst>
          </p:nvPr>
        </p:nvPicPr>
        <p:blipFill>
          <a:blip r:embed="rId18"/>
          <a:stretch>
            <a:fillRect/>
          </a:stretch>
        </p:blipFill>
        <p:spPr>
          <a:xfrm>
            <a:off x="7293345" y="1868254"/>
            <a:ext cx="4671779" cy="1815458"/>
          </a:xfrm>
          <a:prstGeom prst="rect">
            <a:avLst/>
          </a:prstGeom>
          <a:ln w="19050">
            <a:solidFill>
              <a:schemeClr val="tx1"/>
            </a:solidFill>
          </a:ln>
        </p:spPr>
      </p:pic>
      <p:sp>
        <p:nvSpPr>
          <p:cNvPr id="12" name="ZoneTexte 11">
            <a:extLst>
              <a:ext uri="{FF2B5EF4-FFF2-40B4-BE49-F238E27FC236}">
                <a16:creationId xmlns:a16="http://schemas.microsoft.com/office/drawing/2014/main" id="{14027E99-DBBB-46F9-8D75-358E4FB4FA5D}"/>
              </a:ext>
            </a:extLst>
          </p:cNvPr>
          <p:cNvSpPr txBox="1"/>
          <p:nvPr>
            <p:custDataLst>
              <p:tags r:id="rId8"/>
            </p:custDataLst>
          </p:nvPr>
        </p:nvSpPr>
        <p:spPr>
          <a:xfrm>
            <a:off x="10462961" y="2108445"/>
            <a:ext cx="1298753" cy="261610"/>
          </a:xfrm>
          <a:prstGeom prst="rect">
            <a:avLst/>
          </a:prstGeom>
          <a:noFill/>
        </p:spPr>
        <p:txBody>
          <a:bodyPr wrap="none" rtlCol="0">
            <a:spAutoFit/>
          </a:bodyPr>
          <a:lstStyle/>
          <a:p>
            <a:r>
              <a:rPr lang="en-US" sz="1100" i="1" dirty="0"/>
              <a:t>Digiconomist.com</a:t>
            </a:r>
          </a:p>
        </p:txBody>
      </p:sp>
      <p:pic>
        <p:nvPicPr>
          <p:cNvPr id="13" name="Image 12">
            <a:extLst>
              <a:ext uri="{FF2B5EF4-FFF2-40B4-BE49-F238E27FC236}">
                <a16:creationId xmlns:a16="http://schemas.microsoft.com/office/drawing/2014/main" id="{2EEC3372-0346-47DA-A7FA-CCBCCEFA4269}"/>
              </a:ext>
            </a:extLst>
          </p:cNvPr>
          <p:cNvPicPr>
            <a:picLocks noChangeAspect="1"/>
          </p:cNvPicPr>
          <p:nvPr>
            <p:custDataLst>
              <p:tags r:id="rId9"/>
            </p:custDataLst>
          </p:nvPr>
        </p:nvPicPr>
        <p:blipFill>
          <a:blip r:embed="rId19"/>
          <a:stretch>
            <a:fillRect/>
          </a:stretch>
        </p:blipFill>
        <p:spPr>
          <a:xfrm>
            <a:off x="5963411" y="5036019"/>
            <a:ext cx="2894360" cy="1101221"/>
          </a:xfrm>
          <a:prstGeom prst="rect">
            <a:avLst/>
          </a:prstGeom>
          <a:ln w="19050">
            <a:solidFill>
              <a:schemeClr val="tx1"/>
            </a:solidFill>
          </a:ln>
        </p:spPr>
        <p:style>
          <a:lnRef idx="2">
            <a:schemeClr val="dk1"/>
          </a:lnRef>
          <a:fillRef idx="1">
            <a:schemeClr val="lt1"/>
          </a:fillRef>
          <a:effectRef idx="0">
            <a:schemeClr val="dk1"/>
          </a:effectRef>
          <a:fontRef idx="minor">
            <a:schemeClr val="dk1"/>
          </a:fontRef>
        </p:style>
      </p:pic>
      <p:sp>
        <p:nvSpPr>
          <p:cNvPr id="14" name="TextBox 13">
            <a:extLst>
              <a:ext uri="{FF2B5EF4-FFF2-40B4-BE49-F238E27FC236}">
                <a16:creationId xmlns:a16="http://schemas.microsoft.com/office/drawing/2014/main" id="{5EBD6CD7-5553-4DF4-A1D7-48B599AC95F8}"/>
              </a:ext>
            </a:extLst>
          </p:cNvPr>
          <p:cNvSpPr txBox="1"/>
          <p:nvPr>
            <p:custDataLst>
              <p:tags r:id="rId10"/>
            </p:custDataLst>
          </p:nvPr>
        </p:nvSpPr>
        <p:spPr>
          <a:xfrm>
            <a:off x="407368" y="3633201"/>
            <a:ext cx="5350942" cy="2492990"/>
          </a:xfrm>
          <a:prstGeom prst="rect">
            <a:avLst/>
          </a:prstGeom>
          <a:ln w="12700">
            <a:solidFill>
              <a:schemeClr val="tx1"/>
            </a:solidFill>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68575" tIns="34275" rIns="68575" bIns="34275" anchor="t" anchorCtr="0">
            <a:noAutofit/>
          </a:bodyPr>
          <a:lstStyle>
            <a:defPPr>
              <a:defRPr lang="en-US"/>
            </a:defPPr>
            <a:lvl1pPr algn="ctr">
              <a:buClr>
                <a:srgbClr val="000000"/>
              </a:buClr>
              <a:defRPr sz="1400" b="1" u="sng">
                <a:solidFill>
                  <a:schemeClr val="dk1"/>
                </a:solidFill>
                <a:latin typeface="Brandon Grotesque Regular" panose="020B0503020203060202" pitchFamily="34" charset="0"/>
                <a:cs typeface="Calibri"/>
              </a:defRPr>
            </a:lvl1pPr>
          </a:lstStyle>
          <a:p>
            <a:r>
              <a:rPr lang="en-US" dirty="0" err="1"/>
              <a:t>Quelques</a:t>
            </a:r>
            <a:r>
              <a:rPr lang="en-US" dirty="0"/>
              <a:t> </a:t>
            </a:r>
            <a:r>
              <a:rPr lang="en-US" dirty="0" err="1"/>
              <a:t>thèmes</a:t>
            </a:r>
            <a:r>
              <a:rPr lang="en-US" dirty="0"/>
              <a:t> à explorer : </a:t>
            </a:r>
          </a:p>
          <a:p>
            <a:endParaRPr lang="en-US" dirty="0"/>
          </a:p>
          <a:p>
            <a:pPr marL="285750" indent="-285750" algn="l">
              <a:buFont typeface="Arial" panose="020B0604020202020204" pitchFamily="34" charset="0"/>
              <a:buChar char="•"/>
            </a:pPr>
            <a:r>
              <a:rPr lang="fr-FR" b="0" u="none" dirty="0"/>
              <a:t>Solution de deuxième niveau  et solution d’optimisation</a:t>
            </a:r>
          </a:p>
          <a:p>
            <a:pPr marL="285750" indent="-285750" algn="l">
              <a:buFont typeface="Arial" panose="020B0604020202020204" pitchFamily="34" charset="0"/>
              <a:buChar char="•"/>
            </a:pPr>
            <a:r>
              <a:rPr lang="fr-FR" b="0" u="none" dirty="0"/>
              <a:t>L'aspect concurrentiel du business de minage</a:t>
            </a:r>
          </a:p>
          <a:p>
            <a:pPr marL="285750" indent="-285750" algn="l">
              <a:buFont typeface="Arial" panose="020B0604020202020204" pitchFamily="34" charset="0"/>
              <a:buChar char="•"/>
            </a:pPr>
            <a:r>
              <a:rPr lang="fr-FR" b="0" u="none" dirty="0"/>
              <a:t>Théorie du "New green deal 2.0 »</a:t>
            </a:r>
          </a:p>
          <a:p>
            <a:pPr marL="285750" indent="-285750" algn="l">
              <a:buFont typeface="Arial" panose="020B0604020202020204" pitchFamily="34" charset="0"/>
              <a:buChar char="•"/>
            </a:pPr>
            <a:r>
              <a:rPr lang="fr-FR" b="0" u="none" dirty="0"/>
              <a:t>Monnaie saine(énorme)</a:t>
            </a:r>
          </a:p>
          <a:p>
            <a:pPr marL="285750" indent="-285750" algn="l">
              <a:buFont typeface="Arial" panose="020B0604020202020204" pitchFamily="34" charset="0"/>
              <a:buChar char="•"/>
            </a:pPr>
            <a:r>
              <a:rPr lang="fr-FR" b="0" u="none" dirty="0"/>
              <a:t>Liberté humaine, liberté citoyenne et efficacité</a:t>
            </a:r>
          </a:p>
          <a:p>
            <a:pPr marL="285750" indent="-285750" algn="l">
              <a:buFont typeface="Arial" panose="020B0604020202020204" pitchFamily="34" charset="0"/>
              <a:buChar char="•"/>
            </a:pPr>
            <a:r>
              <a:rPr lang="fr-FR" b="0" u="none" dirty="0"/>
              <a:t>Coût de l'immuabilité et de la rareté absolue. </a:t>
            </a:r>
          </a:p>
          <a:p>
            <a:pPr marL="285750" indent="-285750" algn="l">
              <a:buFont typeface="Arial" panose="020B0604020202020204" pitchFamily="34" charset="0"/>
              <a:buChar char="•"/>
            </a:pPr>
            <a:endParaRPr lang="en-US" b="0" u="none" dirty="0"/>
          </a:p>
          <a:p>
            <a:pPr algn="l"/>
            <a:r>
              <a:rPr lang="fr-FR" b="0" u="none" dirty="0"/>
              <a:t>(Ce sont des arguments en faveur du BTC. Pour vous donner une idée d'un point de vue</a:t>
            </a:r>
            <a:r>
              <a:rPr lang="en-US" b="0" u="none" dirty="0"/>
              <a:t>) </a:t>
            </a:r>
          </a:p>
        </p:txBody>
      </p:sp>
      <p:sp>
        <p:nvSpPr>
          <p:cNvPr id="4" name="Date Placeholder 3">
            <a:extLst>
              <a:ext uri="{FF2B5EF4-FFF2-40B4-BE49-F238E27FC236}">
                <a16:creationId xmlns:a16="http://schemas.microsoft.com/office/drawing/2014/main" id="{3A4C41D0-114A-4513-969C-7BD1200B1303}"/>
              </a:ext>
            </a:extLst>
          </p:cNvPr>
          <p:cNvSpPr>
            <a:spLocks noGrp="1"/>
          </p:cNvSpPr>
          <p:nvPr>
            <p:ph type="dt" idx="10"/>
            <p:custDataLst>
              <p:tags r:id="rId11"/>
            </p:custDataLst>
          </p:nvPr>
        </p:nvSpPr>
        <p:spPr/>
        <p:txBody>
          <a:bodyPr/>
          <a:lstStyle/>
          <a:p>
            <a:fld id="{5CF15B2C-4DB6-416E-B25E-C347EF2847E5}" type="datetime1">
              <a:rPr lang="en-GB" smtClean="0"/>
              <a:t>14/08/2020</a:t>
            </a:fld>
            <a:endParaRPr lang="en-GB" dirty="0"/>
          </a:p>
        </p:txBody>
      </p:sp>
      <p:sp>
        <p:nvSpPr>
          <p:cNvPr id="6" name="Slide Number Placeholder 5">
            <a:extLst>
              <a:ext uri="{FF2B5EF4-FFF2-40B4-BE49-F238E27FC236}">
                <a16:creationId xmlns:a16="http://schemas.microsoft.com/office/drawing/2014/main" id="{12E2F436-9C9D-4E4F-8FB3-9F60F9AE18E2}"/>
              </a:ext>
            </a:extLst>
          </p:cNvPr>
          <p:cNvSpPr>
            <a:spLocks noGrp="1"/>
          </p:cNvSpPr>
          <p:nvPr>
            <p:ph type="sldNum" idx="12"/>
            <p:custDataLst>
              <p:tags r:id="rId12"/>
            </p:custDataLst>
          </p:nvPr>
        </p:nvSpPr>
        <p:spPr/>
        <p:txBody>
          <a:bodyPr/>
          <a:lstStyle/>
          <a:p>
            <a:fld id="{EF249D87-9E8E-4917-BF2C-761EFBF2A258}" type="slidenum">
              <a:rPr lang="en-GB" smtClean="0"/>
              <a:t>12</a:t>
            </a:fld>
            <a:endParaRPr lang="en-GB"/>
          </a:p>
        </p:txBody>
      </p:sp>
      <p:sp>
        <p:nvSpPr>
          <p:cNvPr id="17" name="Espace réservé du pied de page 1">
            <a:extLst>
              <a:ext uri="{FF2B5EF4-FFF2-40B4-BE49-F238E27FC236}">
                <a16:creationId xmlns:a16="http://schemas.microsoft.com/office/drawing/2014/main" id="{AAB140FC-AE77-4713-9F9C-3DC8D6C83C8D}"/>
              </a:ext>
            </a:extLst>
          </p:cNvPr>
          <p:cNvSpPr>
            <a:spLocks noGrp="1"/>
          </p:cNvSpPr>
          <p:nvPr>
            <p:ph type="ftr" idx="11"/>
            <p:custDataLst>
              <p:tags r:id="rId13"/>
            </p:custDataLst>
          </p:nvPr>
        </p:nvSpPr>
        <p:spPr>
          <a:xfrm>
            <a:off x="2602820" y="6462568"/>
            <a:ext cx="7740578" cy="365125"/>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2.1 FR V0.5 -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20">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pic>
        <p:nvPicPr>
          <p:cNvPr id="8" name="Picture 7">
            <a:extLst>
              <a:ext uri="{FF2B5EF4-FFF2-40B4-BE49-F238E27FC236}">
                <a16:creationId xmlns:a16="http://schemas.microsoft.com/office/drawing/2014/main" id="{010B9F1E-C982-4352-9C66-CF2B464BFD87}"/>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120336" y="4670954"/>
            <a:ext cx="247158" cy="308948"/>
          </a:xfrm>
          <a:prstGeom prst="rect">
            <a:avLst/>
          </a:prstGeom>
        </p:spPr>
      </p:pic>
      <p:sp>
        <p:nvSpPr>
          <p:cNvPr id="15" name="TextBox 14">
            <a:extLst>
              <a:ext uri="{FF2B5EF4-FFF2-40B4-BE49-F238E27FC236}">
                <a16:creationId xmlns:a16="http://schemas.microsoft.com/office/drawing/2014/main" id="{7BA6B4BF-8238-42AD-83A5-D6B47E55710B}"/>
              </a:ext>
            </a:extLst>
          </p:cNvPr>
          <p:cNvSpPr txBox="1"/>
          <p:nvPr/>
        </p:nvSpPr>
        <p:spPr>
          <a:xfrm>
            <a:off x="9550040" y="6107123"/>
            <a:ext cx="1586716" cy="276999"/>
          </a:xfrm>
          <a:prstGeom prst="rect">
            <a:avLst/>
          </a:prstGeom>
          <a:noFill/>
        </p:spPr>
        <p:txBody>
          <a:bodyPr wrap="none" rtlCol="0">
            <a:spAutoFit/>
          </a:bodyPr>
          <a:lstStyle/>
          <a:p>
            <a:r>
              <a:rPr lang="en-US" sz="1200" i="1" dirty="0">
                <a:latin typeface="Brandon Grotesque Regular" panose="020B0503020203060202" pitchFamily="34" charset="0"/>
              </a:rPr>
              <a:t>( not really </a:t>
            </a:r>
            <a:r>
              <a:rPr lang="en-US" sz="1200" i="1" dirty="0" err="1">
                <a:latin typeface="Brandon Grotesque Regular" panose="020B0503020203060202" pitchFamily="34" charset="0"/>
              </a:rPr>
              <a:t>andreas</a:t>
            </a:r>
            <a:r>
              <a:rPr lang="en-US" sz="1200" i="1" dirty="0">
                <a:latin typeface="Brandon Grotesque Regular" panose="020B0503020203060202" pitchFamily="34" charset="0"/>
              </a:rPr>
              <a:t> logo)</a:t>
            </a:r>
          </a:p>
        </p:txBody>
      </p:sp>
    </p:spTree>
    <p:extLst>
      <p:ext uri="{BB962C8B-B14F-4D97-AF65-F5344CB8AC3E}">
        <p14:creationId xmlns:p14="http://schemas.microsoft.com/office/powerpoint/2010/main" val="949136152"/>
      </p:ext>
    </p:extLst>
  </p:cSld>
  <p:clrMapOvr>
    <a:overrideClrMapping bg1="lt1" tx1="dk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80B974-B0DC-4580-B077-CA24D35274C5}"/>
              </a:ext>
            </a:extLst>
          </p:cNvPr>
          <p:cNvSpPr>
            <a:spLocks noGrp="1"/>
          </p:cNvSpPr>
          <p:nvPr>
            <p:ph type="dt" idx="10"/>
            <p:custDataLst>
              <p:tags r:id="rId1"/>
            </p:custDataLst>
          </p:nvPr>
        </p:nvSpPr>
        <p:spPr/>
        <p:txBody>
          <a:bodyPr/>
          <a:lstStyle/>
          <a:p>
            <a:fld id="{F3A7A83D-BC31-45F1-BD81-076939620EDB}" type="datetime1">
              <a:rPr lang="en-GB" smtClean="0"/>
              <a:t>14/08/2020</a:t>
            </a:fld>
            <a:endParaRPr lang="en-GB"/>
          </a:p>
        </p:txBody>
      </p:sp>
      <p:sp>
        <p:nvSpPr>
          <p:cNvPr id="4" name="Slide Number Placeholder 3">
            <a:extLst>
              <a:ext uri="{FF2B5EF4-FFF2-40B4-BE49-F238E27FC236}">
                <a16:creationId xmlns:a16="http://schemas.microsoft.com/office/drawing/2014/main" id="{E00A9CD4-7788-457D-8F14-4B662DCEC75A}"/>
              </a:ext>
            </a:extLst>
          </p:cNvPr>
          <p:cNvSpPr>
            <a:spLocks noGrp="1"/>
          </p:cNvSpPr>
          <p:nvPr>
            <p:ph type="sldNum" idx="12"/>
            <p:custDataLst>
              <p:tags r:id="rId2"/>
            </p:custDataLst>
          </p:nvPr>
        </p:nvSpPr>
        <p:spPr/>
        <p:txBody>
          <a:bodyPr/>
          <a:lstStyle/>
          <a:p>
            <a:fld id="{EF249D87-9E8E-4917-BF2C-761EFBF2A258}" type="slidenum">
              <a:rPr lang="en-GB" smtClean="0"/>
              <a:t>13</a:t>
            </a:fld>
            <a:endParaRPr lang="en-GB"/>
          </a:p>
        </p:txBody>
      </p:sp>
      <p:sp>
        <p:nvSpPr>
          <p:cNvPr id="5" name="TextBox 4">
            <a:extLst>
              <a:ext uri="{FF2B5EF4-FFF2-40B4-BE49-F238E27FC236}">
                <a16:creationId xmlns:a16="http://schemas.microsoft.com/office/drawing/2014/main" id="{F297B31D-401B-4ED3-B5BB-778C8BEFDD2A}"/>
              </a:ext>
            </a:extLst>
          </p:cNvPr>
          <p:cNvSpPr txBox="1"/>
          <p:nvPr>
            <p:custDataLst>
              <p:tags r:id="rId3"/>
            </p:custDataLst>
          </p:nvPr>
        </p:nvSpPr>
        <p:spPr>
          <a:xfrm>
            <a:off x="394687" y="260648"/>
            <a:ext cx="2146742" cy="369332"/>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RPr lang="en-US"/>
            </a:defPPr>
            <a:lvl1pPr marR="0" lvl="0">
              <a:lnSpc>
                <a:spcPct val="90000"/>
              </a:lnSpc>
              <a:spcBef>
                <a:spcPts val="0"/>
              </a:spcBef>
              <a:spcAft>
                <a:spcPts val="0"/>
              </a:spcAft>
              <a:buClr>
                <a:schemeClr val="dk1"/>
              </a:buClr>
              <a:buSzPts val="1400"/>
              <a:buFont typeface="Calibri"/>
              <a:buNone/>
              <a:defRPr sz="2000" b="0" i="0" u="sng" strike="noStrike" cap="none">
                <a:solidFill>
                  <a:schemeClr val="dk1"/>
                </a:solidFill>
                <a:latin typeface="Brandon Grotesque Medium" panose="020B0603020203060202" pitchFamily="34" charset="0"/>
                <a:ea typeface="Calibri"/>
                <a:cs typeface="Calibri"/>
              </a:defRPr>
            </a:lvl1pPr>
            <a:lvl2pPr marR="0" lvl="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9pPr>
          </a:lstStyle>
          <a:p>
            <a:r>
              <a:rPr lang="en-US" dirty="0"/>
              <a:t>Explorer le </a:t>
            </a:r>
            <a:r>
              <a:rPr lang="en-US" dirty="0" err="1"/>
              <a:t>sujet</a:t>
            </a:r>
            <a:r>
              <a:rPr lang="en-US" dirty="0"/>
              <a:t> :</a:t>
            </a:r>
          </a:p>
        </p:txBody>
      </p:sp>
      <p:sp>
        <p:nvSpPr>
          <p:cNvPr id="6" name="ZoneTexte 4">
            <a:extLst>
              <a:ext uri="{FF2B5EF4-FFF2-40B4-BE49-F238E27FC236}">
                <a16:creationId xmlns:a16="http://schemas.microsoft.com/office/drawing/2014/main" id="{DFB55316-591A-40B5-8C6F-32C76839C4D3}"/>
              </a:ext>
            </a:extLst>
          </p:cNvPr>
          <p:cNvSpPr txBox="1"/>
          <p:nvPr>
            <p:custDataLst>
              <p:tags r:id="rId4"/>
            </p:custDataLst>
          </p:nvPr>
        </p:nvSpPr>
        <p:spPr>
          <a:xfrm>
            <a:off x="392071" y="741053"/>
            <a:ext cx="6794107" cy="2714882"/>
          </a:xfrm>
          <a:prstGeom prst="rect">
            <a:avLst/>
          </a:prstGeom>
          <a:noFill/>
          <a:ln>
            <a:noFill/>
          </a:ln>
        </p:spPr>
        <p:txBody>
          <a:bodyPr spcFirstLastPara="1" wrap="square" lIns="68575" tIns="34275" rIns="68575" bIns="34275" anchor="t" anchorCtr="0">
            <a:noAutofit/>
          </a:bodyPr>
          <a:lstStyle>
            <a:defPPr>
              <a:defRPr lang="en-US"/>
            </a:defPPr>
            <a:lvl1pPr marL="285750" indent="-285750">
              <a:lnSpc>
                <a:spcPct val="90000"/>
              </a:lnSpc>
              <a:spcBef>
                <a:spcPts val="1067"/>
              </a:spcBef>
              <a:buClr>
                <a:schemeClr val="dk1"/>
              </a:buClr>
              <a:buSzPts val="1400"/>
              <a:buFont typeface="Wingdings" panose="05000000000000000000" pitchFamily="2" charset="2"/>
              <a:buChar char="§"/>
              <a:defRPr sz="1600">
                <a:solidFill>
                  <a:schemeClr val="tx1"/>
                </a:solidFill>
                <a:latin typeface="Brandon Grotesque Regular" panose="020B0503020203060202" pitchFamily="34" charset="0"/>
                <a:cs typeface="Calibri"/>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0" indent="0">
              <a:buNone/>
            </a:pPr>
            <a:r>
              <a:rPr lang="fr-FR" sz="1400" dirty="0"/>
              <a:t>Si vous aimez creuser et que vous voulez vraiment regarder à l'intérieur du protocole Bitcoin, alors cette leçon est probablement trop superficielle. Je vous encourage à regarder ici :</a:t>
            </a:r>
          </a:p>
          <a:p>
            <a:pPr marL="0" indent="0">
              <a:buNone/>
            </a:pPr>
            <a:r>
              <a:rPr lang="en-US" sz="1400" dirty="0"/>
              <a:t>Bitcoin GitHub </a:t>
            </a:r>
            <a:r>
              <a:rPr lang="en-US" sz="1400" dirty="0" err="1"/>
              <a:t>officiel</a:t>
            </a:r>
            <a:r>
              <a:rPr lang="en-US" sz="1400" dirty="0"/>
              <a:t> : </a:t>
            </a:r>
            <a:r>
              <a:rPr lang="en-US" sz="1400" dirty="0">
                <a:hlinkClick r:id="rId16"/>
              </a:rPr>
              <a:t>https://github.com/bitcoin/bitcoin</a:t>
            </a:r>
            <a:endParaRPr lang="en-US" sz="1400" dirty="0"/>
          </a:p>
          <a:p>
            <a:pPr marL="0" indent="0">
              <a:buNone/>
            </a:pPr>
            <a:r>
              <a:rPr lang="fr-FR" sz="1400" dirty="0"/>
              <a:t>C'est là que le code est mis à jour, vérifié et partagé avec tous ceux qui peuvent contribuer à Bitcoin. </a:t>
            </a:r>
            <a:endParaRPr lang="en-US" sz="1400" dirty="0"/>
          </a:p>
          <a:p>
            <a:r>
              <a:rPr lang="fr-FR" sz="1400" dirty="0"/>
              <a:t>Livres pour entrer dans le code.</a:t>
            </a:r>
            <a:endParaRPr lang="en-US" sz="1400" dirty="0"/>
          </a:p>
        </p:txBody>
      </p:sp>
      <p:pic>
        <p:nvPicPr>
          <p:cNvPr id="7" name="Picture 6">
            <a:extLst>
              <a:ext uri="{FF2B5EF4-FFF2-40B4-BE49-F238E27FC236}">
                <a16:creationId xmlns:a16="http://schemas.microsoft.com/office/drawing/2014/main" id="{2A9112FA-4F58-4C2A-8974-7430C29C3EB2}"/>
              </a:ext>
            </a:extLst>
          </p:cNvPr>
          <p:cNvPicPr>
            <a:picLocks noChangeAspect="1"/>
          </p:cNvPicPr>
          <p:nvPr>
            <p:custDataLst>
              <p:tags r:id="rId5"/>
            </p:custDataLst>
          </p:nvPr>
        </p:nvPicPr>
        <p:blipFill>
          <a:blip r:embed="rId17"/>
          <a:stretch>
            <a:fillRect/>
          </a:stretch>
        </p:blipFill>
        <p:spPr>
          <a:xfrm>
            <a:off x="7536160" y="548680"/>
            <a:ext cx="4419052" cy="2022351"/>
          </a:xfrm>
          <a:prstGeom prst="rect">
            <a:avLst/>
          </a:prstGeom>
          <a:ln w="9525"/>
        </p:spPr>
        <p:style>
          <a:lnRef idx="2">
            <a:schemeClr val="dk1"/>
          </a:lnRef>
          <a:fillRef idx="1">
            <a:schemeClr val="lt1"/>
          </a:fillRef>
          <a:effectRef idx="0">
            <a:schemeClr val="dk1"/>
          </a:effectRef>
          <a:fontRef idx="minor">
            <a:schemeClr val="dk1"/>
          </a:fontRef>
        </p:style>
      </p:pic>
      <p:pic>
        <p:nvPicPr>
          <p:cNvPr id="9" name="Picture 8">
            <a:extLst>
              <a:ext uri="{FF2B5EF4-FFF2-40B4-BE49-F238E27FC236}">
                <a16:creationId xmlns:a16="http://schemas.microsoft.com/office/drawing/2014/main" id="{CB10DD10-2DCE-4969-BAB7-953DEFAA6EA3}"/>
              </a:ext>
            </a:extLst>
          </p:cNvPr>
          <p:cNvPicPr>
            <a:picLocks noChangeAspect="1"/>
          </p:cNvPicPr>
          <p:nvPr>
            <p:custDataLst>
              <p:tags r:id="rId6"/>
            </p:custDataLst>
          </p:nvPr>
        </p:nvPicPr>
        <p:blipFill>
          <a:blip r:embed="rId18">
            <a:extLst>
              <a:ext uri="{28A0092B-C50C-407E-A947-70E740481C1C}">
                <a14:useLocalDpi xmlns:a14="http://schemas.microsoft.com/office/drawing/2010/main" val="0"/>
              </a:ext>
            </a:extLst>
          </a:blip>
          <a:stretch>
            <a:fillRect/>
          </a:stretch>
        </p:blipFill>
        <p:spPr>
          <a:xfrm>
            <a:off x="3210274" y="223822"/>
            <a:ext cx="1445567" cy="450677"/>
          </a:xfrm>
          <a:prstGeom prst="rect">
            <a:avLst/>
          </a:prstGeom>
        </p:spPr>
      </p:pic>
      <p:pic>
        <p:nvPicPr>
          <p:cNvPr id="12" name="Picture 11">
            <a:extLst>
              <a:ext uri="{FF2B5EF4-FFF2-40B4-BE49-F238E27FC236}">
                <a16:creationId xmlns:a16="http://schemas.microsoft.com/office/drawing/2014/main" id="{83916194-F2CF-420D-956F-BD34A9FB1A99}"/>
              </a:ext>
            </a:extLst>
          </p:cNvPr>
          <p:cNvPicPr>
            <a:picLocks noChangeAspect="1"/>
          </p:cNvPicPr>
          <p:nvPr>
            <p:custDataLst>
              <p:tags r:id="rId7"/>
            </p:custDataLst>
          </p:nvPr>
        </p:nvPicPr>
        <p:blipFill>
          <a:blip r:embed="rId19">
            <a:extLst>
              <a:ext uri="{28A0092B-C50C-407E-A947-70E740481C1C}">
                <a14:useLocalDpi xmlns:a14="http://schemas.microsoft.com/office/drawing/2010/main" val="0"/>
              </a:ext>
            </a:extLst>
          </a:blip>
          <a:stretch>
            <a:fillRect/>
          </a:stretch>
        </p:blipFill>
        <p:spPr>
          <a:xfrm>
            <a:off x="646815" y="2796888"/>
            <a:ext cx="1923301" cy="2522833"/>
          </a:xfrm>
          <a:prstGeom prst="rect">
            <a:avLst/>
          </a:prstGeom>
          <a:ln w="12700"/>
        </p:spPr>
        <p:style>
          <a:lnRef idx="2">
            <a:schemeClr val="dk1"/>
          </a:lnRef>
          <a:fillRef idx="1">
            <a:schemeClr val="lt1"/>
          </a:fillRef>
          <a:effectRef idx="0">
            <a:schemeClr val="dk1"/>
          </a:effectRef>
          <a:fontRef idx="minor">
            <a:schemeClr val="dk1"/>
          </a:fontRef>
        </p:style>
      </p:pic>
      <p:pic>
        <p:nvPicPr>
          <p:cNvPr id="16" name="Picture 15">
            <a:extLst>
              <a:ext uri="{FF2B5EF4-FFF2-40B4-BE49-F238E27FC236}">
                <a16:creationId xmlns:a16="http://schemas.microsoft.com/office/drawing/2014/main" id="{FFD942A9-5A25-447B-A7F6-7AF45BB46AEB}"/>
              </a:ext>
            </a:extLst>
          </p:cNvPr>
          <p:cNvPicPr>
            <a:picLocks noChangeAspect="1"/>
          </p:cNvPicPr>
          <p:nvPr>
            <p:custDataLst>
              <p:tags r:id="rId8"/>
            </p:custDataLst>
          </p:nvPr>
        </p:nvPicPr>
        <p:blipFill>
          <a:blip r:embed="rId20">
            <a:extLst>
              <a:ext uri="{28A0092B-C50C-407E-A947-70E740481C1C}">
                <a14:useLocalDpi xmlns:a14="http://schemas.microsoft.com/office/drawing/2010/main" val="0"/>
              </a:ext>
            </a:extLst>
          </a:blip>
          <a:stretch>
            <a:fillRect/>
          </a:stretch>
        </p:blipFill>
        <p:spPr>
          <a:xfrm>
            <a:off x="2822244" y="2781659"/>
            <a:ext cx="1933762" cy="2538062"/>
          </a:xfrm>
          <a:prstGeom prst="rect">
            <a:avLst/>
          </a:prstGeom>
          <a:ln w="12700"/>
        </p:spPr>
        <p:style>
          <a:lnRef idx="2">
            <a:schemeClr val="dk1"/>
          </a:lnRef>
          <a:fillRef idx="1">
            <a:schemeClr val="lt1"/>
          </a:fillRef>
          <a:effectRef idx="0">
            <a:schemeClr val="dk1"/>
          </a:effectRef>
          <a:fontRef idx="minor">
            <a:schemeClr val="dk1"/>
          </a:fontRef>
        </p:style>
      </p:pic>
      <p:pic>
        <p:nvPicPr>
          <p:cNvPr id="18" name="Picture 17">
            <a:extLst>
              <a:ext uri="{FF2B5EF4-FFF2-40B4-BE49-F238E27FC236}">
                <a16:creationId xmlns:a16="http://schemas.microsoft.com/office/drawing/2014/main" id="{F199E498-730F-4CF9-A379-A71E433DAB41}"/>
              </a:ext>
            </a:extLst>
          </p:cNvPr>
          <p:cNvPicPr>
            <a:picLocks noChangeAspect="1"/>
          </p:cNvPicPr>
          <p:nvPr>
            <p:custDataLst>
              <p:tags r:id="rId9"/>
            </p:custDataLst>
          </p:nvPr>
        </p:nvPicPr>
        <p:blipFill>
          <a:blip r:embed="rId21">
            <a:extLst>
              <a:ext uri="{28A0092B-C50C-407E-A947-70E740481C1C}">
                <a14:useLocalDpi xmlns:a14="http://schemas.microsoft.com/office/drawing/2010/main" val="0"/>
              </a:ext>
            </a:extLst>
          </a:blip>
          <a:stretch>
            <a:fillRect/>
          </a:stretch>
        </p:blipFill>
        <p:spPr>
          <a:xfrm>
            <a:off x="5015880" y="2769456"/>
            <a:ext cx="2001704" cy="2515996"/>
          </a:xfrm>
          <a:prstGeom prst="rect">
            <a:avLst/>
          </a:prstGeom>
          <a:ln w="12700"/>
        </p:spPr>
        <p:style>
          <a:lnRef idx="2">
            <a:schemeClr val="dk1"/>
          </a:lnRef>
          <a:fillRef idx="1">
            <a:schemeClr val="lt1"/>
          </a:fillRef>
          <a:effectRef idx="0">
            <a:schemeClr val="dk1"/>
          </a:effectRef>
          <a:fontRef idx="minor">
            <a:schemeClr val="dk1"/>
          </a:fontRef>
        </p:style>
      </p:pic>
      <p:sp>
        <p:nvSpPr>
          <p:cNvPr id="20" name="TextBox 19">
            <a:extLst>
              <a:ext uri="{FF2B5EF4-FFF2-40B4-BE49-F238E27FC236}">
                <a16:creationId xmlns:a16="http://schemas.microsoft.com/office/drawing/2014/main" id="{A18CCD0C-7CE7-4D47-B31E-5E10DCF363AD}"/>
              </a:ext>
            </a:extLst>
          </p:cNvPr>
          <p:cNvSpPr txBox="1"/>
          <p:nvPr>
            <p:custDataLst>
              <p:tags r:id="rId10"/>
            </p:custDataLst>
          </p:nvPr>
        </p:nvSpPr>
        <p:spPr>
          <a:xfrm>
            <a:off x="5165743" y="5319721"/>
            <a:ext cx="1701978" cy="624647"/>
          </a:xfrm>
          <a:prstGeom prst="rect">
            <a:avLst/>
          </a:prstGeom>
          <a:noFill/>
          <a:ln>
            <a:noFill/>
          </a:ln>
        </p:spPr>
        <p:txBody>
          <a:bodyPr spcFirstLastPara="1" wrap="square" lIns="68575" tIns="34275" rIns="68575" bIns="34275" anchor="t" anchorCtr="0">
            <a:noAutofit/>
          </a:bodyPr>
          <a:lstStyle>
            <a:defPPr>
              <a:defRPr lang="en-US"/>
            </a:defPPr>
            <a:lvl1pPr indent="0">
              <a:lnSpc>
                <a:spcPct val="90000"/>
              </a:lnSpc>
              <a:spcBef>
                <a:spcPts val="1067"/>
              </a:spcBef>
              <a:buClr>
                <a:schemeClr val="dk1"/>
              </a:buClr>
              <a:buSzPts val="1400"/>
              <a:buFont typeface="Wingdings" panose="05000000000000000000" pitchFamily="2" charset="2"/>
              <a:buNone/>
              <a:defRPr sz="1600">
                <a:latin typeface="Brandon Grotesque Regular" panose="020B0503020203060202" pitchFamily="34" charset="0"/>
                <a:cs typeface="Calibri"/>
              </a:defRPr>
            </a:lvl1pPr>
          </a:lstStyle>
          <a:p>
            <a:pPr algn="ctr"/>
            <a:r>
              <a:rPr lang="en-US" dirty="0"/>
              <a:t>Grokking Bitcoin </a:t>
            </a:r>
            <a:r>
              <a:rPr lang="en-US" dirty="0" err="1"/>
              <a:t>Kalle</a:t>
            </a:r>
            <a:r>
              <a:rPr lang="en-US" dirty="0"/>
              <a:t> Rosenbaum</a:t>
            </a:r>
          </a:p>
        </p:txBody>
      </p:sp>
      <p:sp>
        <p:nvSpPr>
          <p:cNvPr id="21" name="TextBox 20">
            <a:extLst>
              <a:ext uri="{FF2B5EF4-FFF2-40B4-BE49-F238E27FC236}">
                <a16:creationId xmlns:a16="http://schemas.microsoft.com/office/drawing/2014/main" id="{76F173AE-CDA8-4253-8F20-3B47F9858E25}"/>
              </a:ext>
            </a:extLst>
          </p:cNvPr>
          <p:cNvSpPr txBox="1"/>
          <p:nvPr>
            <p:custDataLst>
              <p:tags r:id="rId11"/>
            </p:custDataLst>
          </p:nvPr>
        </p:nvSpPr>
        <p:spPr>
          <a:xfrm>
            <a:off x="576995" y="5322201"/>
            <a:ext cx="2153795" cy="539497"/>
          </a:xfrm>
          <a:prstGeom prst="rect">
            <a:avLst/>
          </a:prstGeom>
          <a:noFill/>
          <a:ln>
            <a:noFill/>
          </a:ln>
        </p:spPr>
        <p:txBody>
          <a:bodyPr spcFirstLastPara="1" wrap="square" lIns="68575" tIns="34275" rIns="68575" bIns="34275" anchor="t" anchorCtr="0">
            <a:noAutofit/>
          </a:bodyPr>
          <a:lstStyle>
            <a:defPPr>
              <a:defRPr lang="en-US"/>
            </a:defPPr>
            <a:lvl1pPr indent="0">
              <a:lnSpc>
                <a:spcPct val="90000"/>
              </a:lnSpc>
              <a:spcBef>
                <a:spcPts val="1067"/>
              </a:spcBef>
              <a:buClr>
                <a:schemeClr val="dk1"/>
              </a:buClr>
              <a:buSzPts val="1400"/>
              <a:buFont typeface="Wingdings" panose="05000000000000000000" pitchFamily="2" charset="2"/>
              <a:buNone/>
              <a:defRPr sz="1600">
                <a:latin typeface="Brandon Grotesque Regular" panose="020B0503020203060202" pitchFamily="34" charset="0"/>
                <a:cs typeface="Calibri"/>
              </a:defRPr>
            </a:lvl1pPr>
          </a:lstStyle>
          <a:p>
            <a:pPr algn="ctr"/>
            <a:r>
              <a:rPr lang="en-US" dirty="0"/>
              <a:t>Mastering Bitcoin  Andreas Antonopoulos </a:t>
            </a:r>
          </a:p>
        </p:txBody>
      </p:sp>
      <p:sp>
        <p:nvSpPr>
          <p:cNvPr id="22" name="TextBox 21">
            <a:extLst>
              <a:ext uri="{FF2B5EF4-FFF2-40B4-BE49-F238E27FC236}">
                <a16:creationId xmlns:a16="http://schemas.microsoft.com/office/drawing/2014/main" id="{C1E7E1D3-952F-4C22-93AB-5CF5AE3776B4}"/>
              </a:ext>
            </a:extLst>
          </p:cNvPr>
          <p:cNvSpPr txBox="1"/>
          <p:nvPr>
            <p:custDataLst>
              <p:tags r:id="rId12"/>
            </p:custDataLst>
          </p:nvPr>
        </p:nvSpPr>
        <p:spPr>
          <a:xfrm>
            <a:off x="2841202" y="5331691"/>
            <a:ext cx="1846116" cy="504824"/>
          </a:xfrm>
          <a:prstGeom prst="rect">
            <a:avLst/>
          </a:prstGeom>
          <a:noFill/>
          <a:ln>
            <a:noFill/>
          </a:ln>
        </p:spPr>
        <p:txBody>
          <a:bodyPr spcFirstLastPara="1" wrap="square" lIns="68575" tIns="34275" rIns="68575" bIns="34275" anchor="t" anchorCtr="0">
            <a:noAutofit/>
          </a:bodyPr>
          <a:lstStyle>
            <a:defPPr>
              <a:defRPr lang="en-US"/>
            </a:defPPr>
            <a:lvl1pPr indent="0">
              <a:lnSpc>
                <a:spcPct val="90000"/>
              </a:lnSpc>
              <a:spcBef>
                <a:spcPts val="1067"/>
              </a:spcBef>
              <a:buClr>
                <a:schemeClr val="dk1"/>
              </a:buClr>
              <a:buSzPts val="1400"/>
              <a:buFont typeface="Wingdings" panose="05000000000000000000" pitchFamily="2" charset="2"/>
              <a:buNone/>
              <a:defRPr sz="1600">
                <a:latin typeface="Brandon Grotesque Regular" panose="020B0503020203060202" pitchFamily="34" charset="0"/>
                <a:cs typeface="Calibri"/>
              </a:defRPr>
            </a:lvl1pPr>
          </a:lstStyle>
          <a:p>
            <a:pPr algn="ctr"/>
            <a:r>
              <a:rPr lang="en-US" dirty="0"/>
              <a:t>Programming Bitcoin  Jimmy Song </a:t>
            </a:r>
          </a:p>
        </p:txBody>
      </p:sp>
      <p:sp>
        <p:nvSpPr>
          <p:cNvPr id="24" name="TextBox 23">
            <a:extLst>
              <a:ext uri="{FF2B5EF4-FFF2-40B4-BE49-F238E27FC236}">
                <a16:creationId xmlns:a16="http://schemas.microsoft.com/office/drawing/2014/main" id="{74882F6C-DE27-4CFF-9129-ED87A0BB7CAB}"/>
              </a:ext>
            </a:extLst>
          </p:cNvPr>
          <p:cNvSpPr txBox="1"/>
          <p:nvPr>
            <p:custDataLst>
              <p:tags r:id="rId13"/>
            </p:custDataLst>
          </p:nvPr>
        </p:nvSpPr>
        <p:spPr>
          <a:xfrm>
            <a:off x="7649223" y="2729660"/>
            <a:ext cx="4136854" cy="3160890"/>
          </a:xfrm>
          <a:prstGeom prst="rect">
            <a:avLst/>
          </a:prstGeom>
          <a:ln w="12700">
            <a:solidFill>
              <a:schemeClr val="tx1"/>
            </a:solidFill>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68575" tIns="34275" rIns="68575" bIns="34275" anchor="t" anchorCtr="0">
            <a:noAutofit/>
          </a:bodyPr>
          <a:lstStyle>
            <a:defPPr>
              <a:defRPr lang="en-US"/>
            </a:defPPr>
            <a:lvl1pPr algn="ctr">
              <a:buClr>
                <a:srgbClr val="000000"/>
              </a:buClr>
              <a:defRPr sz="1400" b="1" u="sng">
                <a:solidFill>
                  <a:schemeClr val="dk1"/>
                </a:solidFill>
                <a:latin typeface="Brandon Grotesque Regular" panose="020B0503020203060202" pitchFamily="34" charset="0"/>
                <a:cs typeface="Calibri"/>
              </a:defRPr>
            </a:lvl1pPr>
          </a:lstStyle>
          <a:p>
            <a:r>
              <a:rPr lang="fr-FR" dirty="0"/>
              <a:t>Bitcoin est un logiciel libre</a:t>
            </a:r>
          </a:p>
          <a:p>
            <a:endParaRPr lang="en-US" dirty="0"/>
          </a:p>
          <a:p>
            <a:pPr algn="l"/>
            <a:r>
              <a:rPr lang="fr-FR" b="0" u="none" dirty="0"/>
              <a:t>Bitcoin est gratuit et accessible à tous. </a:t>
            </a:r>
          </a:p>
          <a:p>
            <a:pPr algn="l"/>
            <a:r>
              <a:rPr lang="fr-FR" b="0" u="none" dirty="0"/>
              <a:t>Tout le monde peut consulter le code source dans GitHub et tout vérifier. </a:t>
            </a:r>
          </a:p>
          <a:p>
            <a:pPr algn="l"/>
            <a:endParaRPr lang="fr-FR" b="0" u="none" dirty="0"/>
          </a:p>
          <a:p>
            <a:pPr algn="l"/>
            <a:r>
              <a:rPr lang="fr-FR" b="0" u="none" dirty="0"/>
              <a:t>Le code peut être copié et collé et vous pouvez créer votre propre Bitcoin comme un exercice technique. </a:t>
            </a:r>
          </a:p>
          <a:p>
            <a:pPr algn="l"/>
            <a:endParaRPr lang="fr-FR" b="0" u="none" dirty="0"/>
          </a:p>
          <a:p>
            <a:pPr algn="l"/>
            <a:r>
              <a:rPr lang="fr-FR" b="0" u="none" dirty="0"/>
              <a:t>Si vous voulez changer quelque chose, vous pouvez ouvrir une discussion et proposer une amélioration "BIP".</a:t>
            </a:r>
          </a:p>
          <a:p>
            <a:pPr algn="l"/>
            <a:endParaRPr lang="fr-FR" b="0" u="none" dirty="0"/>
          </a:p>
          <a:p>
            <a:pPr algn="l"/>
            <a:r>
              <a:rPr lang="fr-FR" b="0" u="none" dirty="0"/>
              <a:t>Le code est partout et géré par les développeurs principaux de Bitcoin. </a:t>
            </a:r>
            <a:endParaRPr lang="en-US" b="0" u="none" dirty="0"/>
          </a:p>
        </p:txBody>
      </p:sp>
      <p:sp>
        <p:nvSpPr>
          <p:cNvPr id="23" name="Espace réservé du pied de page 1">
            <a:extLst>
              <a:ext uri="{FF2B5EF4-FFF2-40B4-BE49-F238E27FC236}">
                <a16:creationId xmlns:a16="http://schemas.microsoft.com/office/drawing/2014/main" id="{32DA932D-69B2-4882-9363-AF0A9FE75053}"/>
              </a:ext>
            </a:extLst>
          </p:cNvPr>
          <p:cNvSpPr>
            <a:spLocks noGrp="1"/>
          </p:cNvSpPr>
          <p:nvPr>
            <p:ph type="ftr" idx="11"/>
            <p:custDataLst>
              <p:tags r:id="rId14"/>
            </p:custDataLst>
          </p:nvPr>
        </p:nvSpPr>
        <p:spPr>
          <a:xfrm>
            <a:off x="2602820" y="6462568"/>
            <a:ext cx="7740578" cy="365125"/>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2.1 FR V0.5 -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22">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spTree>
    <p:extLst>
      <p:ext uri="{BB962C8B-B14F-4D97-AF65-F5344CB8AC3E}">
        <p14:creationId xmlns:p14="http://schemas.microsoft.com/office/powerpoint/2010/main" val="32950378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5" name="Google Shape;245;p32"/>
          <p:cNvSpPr txBox="1"/>
          <p:nvPr>
            <p:custDataLst>
              <p:tags r:id="rId1"/>
            </p:custDataLst>
          </p:nvPr>
        </p:nvSpPr>
        <p:spPr>
          <a:xfrm>
            <a:off x="368117" y="320249"/>
            <a:ext cx="2735763" cy="628361"/>
          </a:xfrm>
          <a:prstGeom prst="rect">
            <a:avLst/>
          </a:prstGeom>
          <a:noFill/>
          <a:ln>
            <a:noFill/>
          </a:ln>
        </p:spPr>
        <p:txBody>
          <a:bodyPr spcFirstLastPara="1" wrap="square" lIns="91433" tIns="45700" rIns="91433" bIns="45700" anchor="t" anchorCtr="0">
            <a:noAutofit/>
          </a:bodyPr>
          <a:lstStyle/>
          <a:p>
            <a:r>
              <a:rPr lang="en-US" sz="2000" u="sng" dirty="0">
                <a:solidFill>
                  <a:schemeClr val="dk1"/>
                </a:solidFill>
                <a:latin typeface="Brandon Grotesque Medium" panose="020B0603020203060202" pitchFamily="34" charset="0"/>
                <a:ea typeface="Calibri"/>
                <a:cs typeface="Calibri"/>
                <a:sym typeface="Calibri"/>
              </a:rPr>
              <a:t>Pour </a:t>
            </a:r>
            <a:r>
              <a:rPr lang="en-US" sz="2000" u="sng" dirty="0" err="1">
                <a:solidFill>
                  <a:schemeClr val="dk1"/>
                </a:solidFill>
                <a:latin typeface="Brandon Grotesque Medium" panose="020B0603020203060202" pitchFamily="34" charset="0"/>
                <a:ea typeface="Calibri"/>
                <a:cs typeface="Calibri"/>
                <a:sym typeface="Calibri"/>
              </a:rPr>
              <a:t>aller</a:t>
            </a:r>
            <a:r>
              <a:rPr lang="en-US" sz="2000" u="sng" dirty="0">
                <a:solidFill>
                  <a:schemeClr val="dk1"/>
                </a:solidFill>
                <a:latin typeface="Brandon Grotesque Medium" panose="020B0603020203060202" pitchFamily="34" charset="0"/>
                <a:ea typeface="Calibri"/>
                <a:cs typeface="Calibri"/>
                <a:sym typeface="Calibri"/>
              </a:rPr>
              <a:t> plus loin :</a:t>
            </a:r>
          </a:p>
        </p:txBody>
      </p:sp>
      <p:sp>
        <p:nvSpPr>
          <p:cNvPr id="248" name="Google Shape;248;p32"/>
          <p:cNvSpPr txBox="1"/>
          <p:nvPr>
            <p:custDataLst>
              <p:tags r:id="rId2"/>
            </p:custDataLst>
          </p:nvPr>
        </p:nvSpPr>
        <p:spPr>
          <a:xfrm>
            <a:off x="5362730" y="332177"/>
            <a:ext cx="3329781" cy="369200"/>
          </a:xfrm>
          <a:prstGeom prst="rect">
            <a:avLst/>
          </a:prstGeom>
          <a:noFill/>
          <a:ln>
            <a:noFill/>
          </a:ln>
        </p:spPr>
        <p:txBody>
          <a:bodyPr spcFirstLastPara="1" wrap="square" lIns="91433" tIns="45700" rIns="91433" bIns="45700" anchor="t" anchorCtr="0">
            <a:noAutofit/>
          </a:bodyPr>
          <a:lstStyle>
            <a:defPPr>
              <a:defRPr lang="en-US"/>
            </a:defPPr>
            <a:lvl1pPr>
              <a:defRPr sz="2667" u="sng">
                <a:solidFill>
                  <a:schemeClr val="dk1"/>
                </a:solidFill>
                <a:latin typeface="Brandon Grotesque Medium" panose="020B0603020203060202" pitchFamily="34" charset="0"/>
                <a:ea typeface="Calibri"/>
                <a:cs typeface="Calibri"/>
              </a:defRPr>
            </a:lvl1pPr>
          </a:lstStyle>
          <a:p>
            <a:r>
              <a:rPr lang="fr-FR" sz="2000" dirty="0">
                <a:sym typeface="Calibri"/>
              </a:rPr>
              <a:t>Sur le même sujet: </a:t>
            </a:r>
          </a:p>
        </p:txBody>
      </p:sp>
      <p:sp>
        <p:nvSpPr>
          <p:cNvPr id="249" name="Google Shape;249;p32"/>
          <p:cNvSpPr txBox="1"/>
          <p:nvPr>
            <p:custDataLst>
              <p:tags r:id="rId3"/>
            </p:custDataLst>
          </p:nvPr>
        </p:nvSpPr>
        <p:spPr>
          <a:xfrm>
            <a:off x="299154" y="2548367"/>
            <a:ext cx="5374927" cy="369200"/>
          </a:xfrm>
          <a:prstGeom prst="rect">
            <a:avLst/>
          </a:prstGeom>
          <a:noFill/>
          <a:ln>
            <a:noFill/>
          </a:ln>
        </p:spPr>
        <p:txBody>
          <a:bodyPr spcFirstLastPara="1" wrap="square" lIns="91433" tIns="45700" rIns="91433" bIns="45700" anchor="t" anchorCtr="0">
            <a:noAutofit/>
          </a:bodyPr>
          <a:lstStyle>
            <a:defPPr>
              <a:defRPr lang="en-US"/>
            </a:defPPr>
            <a:lvl1pPr>
              <a:defRPr sz="2667" u="sng">
                <a:solidFill>
                  <a:schemeClr val="dk1"/>
                </a:solidFill>
                <a:latin typeface="Brandon Grotesque Medium" panose="020B0603020203060202" pitchFamily="34" charset="0"/>
                <a:ea typeface="Calibri"/>
                <a:cs typeface="Calibri"/>
              </a:defRPr>
            </a:lvl1pPr>
          </a:lstStyle>
          <a:p>
            <a:pPr defTabSz="1219170">
              <a:buClr>
                <a:srgbClr val="000000"/>
              </a:buClr>
            </a:pPr>
            <a:r>
              <a:rPr lang="en-US" sz="2000" kern="0" dirty="0" err="1">
                <a:solidFill>
                  <a:prstClr val="black"/>
                </a:solidFill>
                <a:sym typeface="Calibri"/>
              </a:rPr>
              <a:t>Plongez</a:t>
            </a:r>
            <a:r>
              <a:rPr lang="en-US" sz="2000" kern="0" dirty="0">
                <a:solidFill>
                  <a:prstClr val="black"/>
                </a:solidFill>
                <a:sym typeface="Calibri"/>
              </a:rPr>
              <a:t> dans le terrier du lapin Bitcoin: </a:t>
            </a:r>
          </a:p>
        </p:txBody>
      </p:sp>
      <p:sp>
        <p:nvSpPr>
          <p:cNvPr id="253" name="Google Shape;253;p32"/>
          <p:cNvSpPr txBox="1"/>
          <p:nvPr>
            <p:custDataLst>
              <p:tags r:id="rId4"/>
            </p:custDataLst>
          </p:nvPr>
        </p:nvSpPr>
        <p:spPr>
          <a:xfrm>
            <a:off x="9406057" y="330658"/>
            <a:ext cx="2777600" cy="646400"/>
          </a:xfrm>
          <a:prstGeom prst="rect">
            <a:avLst/>
          </a:prstGeom>
          <a:noFill/>
          <a:ln>
            <a:noFill/>
          </a:ln>
        </p:spPr>
        <p:txBody>
          <a:bodyPr spcFirstLastPara="1" wrap="square" lIns="91433" tIns="45700" rIns="91433" bIns="45700" anchor="t" anchorCtr="0">
            <a:noAutofit/>
          </a:bodyPr>
          <a:lstStyle>
            <a:defPPr>
              <a:defRPr lang="en-US"/>
            </a:defPPr>
            <a:lvl1pPr>
              <a:defRPr sz="2000" u="sng">
                <a:solidFill>
                  <a:schemeClr val="dk1"/>
                </a:solidFill>
                <a:latin typeface="Brandon Grotesque Medium" panose="020B0603020203060202" pitchFamily="34" charset="0"/>
                <a:ea typeface="Calibri"/>
                <a:cs typeface="Calibri"/>
              </a:defRPr>
            </a:lvl1pPr>
          </a:lstStyle>
          <a:p>
            <a:r>
              <a:rPr lang="en-US" dirty="0" err="1">
                <a:sym typeface="Calibri"/>
              </a:rPr>
              <a:t>Animé</a:t>
            </a:r>
            <a:r>
              <a:rPr lang="en-US" dirty="0">
                <a:sym typeface="Calibri"/>
              </a:rPr>
              <a:t> du Jour: </a:t>
            </a:r>
            <a:endParaRPr dirty="0">
              <a:sym typeface="Arial"/>
            </a:endParaRPr>
          </a:p>
        </p:txBody>
      </p:sp>
      <p:sp>
        <p:nvSpPr>
          <p:cNvPr id="4" name="Date Placeholder 3">
            <a:extLst>
              <a:ext uri="{FF2B5EF4-FFF2-40B4-BE49-F238E27FC236}">
                <a16:creationId xmlns:a16="http://schemas.microsoft.com/office/drawing/2014/main" id="{84B2F497-7396-4284-8825-E2DFF698C0EF}"/>
              </a:ext>
            </a:extLst>
          </p:cNvPr>
          <p:cNvSpPr>
            <a:spLocks noGrp="1"/>
          </p:cNvSpPr>
          <p:nvPr>
            <p:ph type="dt" sz="half" idx="10"/>
            <p:custDataLst>
              <p:tags r:id="rId5"/>
            </p:custDataLst>
          </p:nvPr>
        </p:nvSpPr>
        <p:spPr/>
        <p:txBody>
          <a:bodyPr/>
          <a:lstStyle/>
          <a:p>
            <a:pPr marL="0" marR="0" lvl="0" indent="0" algn="l" defTabSz="1219170" rtl="0" eaLnBrk="1" fontAlgn="auto" latinLnBrk="0" hangingPunct="1">
              <a:lnSpc>
                <a:spcPct val="100000"/>
              </a:lnSpc>
              <a:spcBef>
                <a:spcPts val="0"/>
              </a:spcBef>
              <a:spcAft>
                <a:spcPts val="0"/>
              </a:spcAft>
              <a:buClr>
                <a:srgbClr val="000000"/>
              </a:buClr>
              <a:buSzPts val="1100"/>
              <a:buFontTx/>
              <a:buNone/>
              <a:tabLst/>
              <a:defRPr/>
            </a:pPr>
            <a:fld id="{BC317C18-CB59-479A-9F54-2305C355A8F9}" type="datetime1">
              <a:rPr kumimoji="0" lang="en-GB" sz="1200" b="0" i="0" u="none" strike="noStrike" kern="0" cap="none" spc="0" normalizeH="0" baseline="0" noProof="0" smtClean="0">
                <a:ln>
                  <a:noFill/>
                </a:ln>
                <a:solidFill>
                  <a:srgbClr val="888888"/>
                </a:solidFill>
                <a:effectLst/>
                <a:uLnTx/>
                <a:uFillTx/>
                <a:latin typeface="Calibri"/>
                <a:cs typeface="Calibri"/>
                <a:sym typeface="Calibri"/>
              </a:rPr>
              <a:t>14/08/2020</a:t>
            </a:fld>
            <a:endParaRPr kumimoji="0" lang="en-GB"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6" name="Slide Number Placeholder 5">
            <a:extLst>
              <a:ext uri="{FF2B5EF4-FFF2-40B4-BE49-F238E27FC236}">
                <a16:creationId xmlns:a16="http://schemas.microsoft.com/office/drawing/2014/main" id="{A2AFD9E0-4292-494C-ACEE-1C8B41D09351}"/>
              </a:ext>
            </a:extLst>
          </p:cNvPr>
          <p:cNvSpPr>
            <a:spLocks noGrp="1"/>
          </p:cNvSpPr>
          <p:nvPr>
            <p:ph type="sldNum" sz="quarter" idx="12"/>
            <p:custDataLst>
              <p:tags r:id="rId6"/>
            </p:custDataLst>
          </p:nvPr>
        </p:nvSpPr>
        <p:spPr/>
        <p:txBody>
          <a:bodyPr/>
          <a:lstStyle/>
          <a:p>
            <a:pPr marL="0" marR="0" lvl="0" indent="0" algn="r" defTabSz="1219170" rtl="0" eaLnBrk="1" fontAlgn="auto" latinLnBrk="0" hangingPunct="1">
              <a:lnSpc>
                <a:spcPct val="100000"/>
              </a:lnSpc>
              <a:spcBef>
                <a:spcPts val="0"/>
              </a:spcBef>
              <a:spcAft>
                <a:spcPts val="0"/>
              </a:spcAft>
              <a:buClr>
                <a:srgbClr val="000000"/>
              </a:buClr>
              <a:buSzTx/>
              <a:buFontTx/>
              <a:buNone/>
              <a:tabLst/>
              <a:defRPr/>
            </a:pPr>
            <a:fld id="{EF249D87-9E8E-4917-BF2C-761EFBF2A258}" type="slidenum">
              <a:rPr kumimoji="0" lang="en-GB" sz="1200" b="0" i="0" u="none" strike="noStrike" kern="0" cap="none" spc="0" normalizeH="0" baseline="0" noProof="0">
                <a:ln>
                  <a:noFill/>
                </a:ln>
                <a:solidFill>
                  <a:srgbClr val="888888"/>
                </a:solidFill>
                <a:effectLst/>
                <a:uLnTx/>
                <a:uFillTx/>
                <a:latin typeface="Calibri"/>
                <a:cs typeface="Calibri"/>
                <a:sym typeface="Calibri"/>
              </a:rPr>
              <a:pPr marL="0" marR="0" lvl="0" indent="0" algn="r" defTabSz="1219170" rtl="0" eaLnBrk="1" fontAlgn="auto" latinLnBrk="0" hangingPunct="1">
                <a:lnSpc>
                  <a:spcPct val="100000"/>
                </a:lnSpc>
                <a:spcBef>
                  <a:spcPts val="0"/>
                </a:spcBef>
                <a:spcAft>
                  <a:spcPts val="0"/>
                </a:spcAft>
                <a:buClr>
                  <a:srgbClr val="000000"/>
                </a:buClr>
                <a:buSzTx/>
                <a:buFontTx/>
                <a:buNone/>
                <a:tabLst/>
                <a:defRPr/>
              </a:pPr>
              <a:t>14</a:t>
            </a:fld>
            <a:endParaRPr kumimoji="0" lang="en-GB"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19" name="TextBox 18">
            <a:extLst>
              <a:ext uri="{FF2B5EF4-FFF2-40B4-BE49-F238E27FC236}">
                <a16:creationId xmlns:a16="http://schemas.microsoft.com/office/drawing/2014/main" id="{F7288FB7-EDA1-4323-8469-E95ED83E7BBE}"/>
              </a:ext>
            </a:extLst>
          </p:cNvPr>
          <p:cNvSpPr txBox="1"/>
          <p:nvPr>
            <p:custDataLst>
              <p:tags r:id="rId7"/>
            </p:custDataLst>
          </p:nvPr>
        </p:nvSpPr>
        <p:spPr>
          <a:xfrm>
            <a:off x="9647327" y="666888"/>
            <a:ext cx="1194558" cy="338554"/>
          </a:xfrm>
          <a:prstGeom prst="rect">
            <a:avLst/>
          </a:prstGeom>
          <a:noFill/>
        </p:spPr>
        <p:txBody>
          <a:bodyPr wrap="non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fr-FR" sz="1600" b="0" i="1" u="none" strike="noStrike" kern="0" cap="none" spc="0" normalizeH="0" baseline="0" noProof="0" dirty="0">
                <a:ln>
                  <a:noFill/>
                </a:ln>
                <a:solidFill>
                  <a:srgbClr val="000000"/>
                </a:solidFill>
                <a:effectLst/>
                <a:uLnTx/>
                <a:uFillTx/>
                <a:latin typeface="Brandon Grotesque Medium" panose="020B0603020203060202" pitchFamily="34" charset="0"/>
                <a:ea typeface="+mn-ea"/>
                <a:cs typeface="Arial"/>
                <a:sym typeface="Arial"/>
              </a:rPr>
              <a:t>« Kill la Kill </a:t>
            </a:r>
            <a:r>
              <a:rPr kumimoji="0" lang="en-US" sz="1600" b="0" i="1" u="none" strike="noStrike" kern="0" cap="none" spc="0" normalizeH="0" baseline="0" noProof="0" dirty="0">
                <a:ln>
                  <a:noFill/>
                </a:ln>
                <a:solidFill>
                  <a:srgbClr val="000000"/>
                </a:solidFill>
                <a:effectLst/>
                <a:uLnTx/>
                <a:uFillTx/>
                <a:latin typeface="Brandon Grotesque Medium" panose="020B0603020203060202" pitchFamily="34" charset="0"/>
                <a:ea typeface="+mn-ea"/>
                <a:cs typeface="Arial"/>
              </a:rPr>
              <a:t>”</a:t>
            </a:r>
            <a:endParaRPr kumimoji="0" lang="en-GB" sz="1600" b="0" i="1" u="none" strike="noStrike" kern="0" cap="none" spc="0" normalizeH="0" baseline="0" noProof="0" dirty="0">
              <a:ln>
                <a:noFill/>
              </a:ln>
              <a:solidFill>
                <a:srgbClr val="000000"/>
              </a:solidFill>
              <a:effectLst/>
              <a:uLnTx/>
              <a:uFillTx/>
              <a:latin typeface="Brandon Grotesque Medium" panose="020B0603020203060202" pitchFamily="34" charset="0"/>
              <a:ea typeface="+mn-ea"/>
              <a:cs typeface="Arial"/>
              <a:sym typeface="Arial"/>
            </a:endParaRPr>
          </a:p>
        </p:txBody>
      </p:sp>
      <p:pic>
        <p:nvPicPr>
          <p:cNvPr id="26" name="Picture 25">
            <a:extLst>
              <a:ext uri="{FF2B5EF4-FFF2-40B4-BE49-F238E27FC236}">
                <a16:creationId xmlns:a16="http://schemas.microsoft.com/office/drawing/2014/main" id="{03C8BE6F-54AF-418A-B8AE-1D298CEFEA7C}"/>
              </a:ext>
            </a:extLst>
          </p:cNvPr>
          <p:cNvPicPr>
            <a:picLocks noChangeAspect="1"/>
          </p:cNvPicPr>
          <p:nvPr>
            <p:custDataLst>
              <p:tags r:id="rId8"/>
            </p:custDataLst>
          </p:nvPr>
        </p:nvPicPr>
        <p:blipFill>
          <a:blip r:embed="rId29">
            <a:extLst>
              <a:ext uri="{28A0092B-C50C-407E-A947-70E740481C1C}">
                <a14:useLocalDpi xmlns:a14="http://schemas.microsoft.com/office/drawing/2010/main" val="0"/>
              </a:ext>
            </a:extLst>
          </a:blip>
          <a:stretch>
            <a:fillRect/>
          </a:stretch>
        </p:blipFill>
        <p:spPr>
          <a:xfrm>
            <a:off x="9043679" y="981208"/>
            <a:ext cx="2401853" cy="1501158"/>
          </a:xfrm>
          <a:prstGeom prst="rect">
            <a:avLst/>
          </a:prstGeom>
        </p:spPr>
      </p:pic>
      <p:pic>
        <p:nvPicPr>
          <p:cNvPr id="23" name="Image 29">
            <a:extLst>
              <a:ext uri="{FF2B5EF4-FFF2-40B4-BE49-F238E27FC236}">
                <a16:creationId xmlns:a16="http://schemas.microsoft.com/office/drawing/2014/main" id="{86EBB009-4659-4D92-B464-F052E7F8122F}"/>
              </a:ext>
            </a:extLst>
          </p:cNvPr>
          <p:cNvPicPr>
            <a:picLocks noChangeAspect="1"/>
          </p:cNvPicPr>
          <p:nvPr>
            <p:custDataLst>
              <p:tags r:id="rId9"/>
            </p:custDataLst>
          </p:nvPr>
        </p:nvPicPr>
        <p:blipFill>
          <a:blip r:embed="rId30"/>
          <a:stretch>
            <a:fillRect/>
          </a:stretch>
        </p:blipFill>
        <p:spPr>
          <a:xfrm flipH="1">
            <a:off x="7884495" y="1973788"/>
            <a:ext cx="4189718" cy="3143825"/>
          </a:xfrm>
          <a:prstGeom prst="rect">
            <a:avLst/>
          </a:prstGeom>
        </p:spPr>
      </p:pic>
      <p:pic>
        <p:nvPicPr>
          <p:cNvPr id="29" name="Picture 28" descr="A close up of a logo&#10;&#10;Description automatically generated">
            <a:extLst>
              <a:ext uri="{FF2B5EF4-FFF2-40B4-BE49-F238E27FC236}">
                <a16:creationId xmlns:a16="http://schemas.microsoft.com/office/drawing/2014/main" id="{15499A22-1257-45E1-B025-189811200C2F}"/>
              </a:ext>
            </a:extLst>
          </p:cNvPr>
          <p:cNvPicPr>
            <a:picLocks noChangeAspect="1"/>
          </p:cNvPicPr>
          <p:nvPr>
            <p:custDataLst>
              <p:tags r:id="rId10"/>
            </p:custDataLst>
          </p:nvPr>
        </p:nvPicPr>
        <p:blipFill>
          <a:blip r:embed="rId31">
            <a:extLst>
              <a:ext uri="{28A0092B-C50C-407E-A947-70E740481C1C}">
                <a14:useLocalDpi xmlns:a14="http://schemas.microsoft.com/office/drawing/2010/main" val="0"/>
              </a:ext>
            </a:extLst>
          </a:blip>
          <a:stretch>
            <a:fillRect/>
          </a:stretch>
        </p:blipFill>
        <p:spPr>
          <a:xfrm>
            <a:off x="10423337" y="4406625"/>
            <a:ext cx="1566270" cy="1523062"/>
          </a:xfrm>
          <a:prstGeom prst="rect">
            <a:avLst/>
          </a:prstGeom>
        </p:spPr>
      </p:pic>
      <p:pic>
        <p:nvPicPr>
          <p:cNvPr id="31" name="Picture 30" descr="A close up of a sign&#10;&#10;Description automatically generated">
            <a:extLst>
              <a:ext uri="{FF2B5EF4-FFF2-40B4-BE49-F238E27FC236}">
                <a16:creationId xmlns:a16="http://schemas.microsoft.com/office/drawing/2014/main" id="{54A2B8CA-79A4-417D-8566-D8FBB0CAFDCF}"/>
              </a:ext>
            </a:extLst>
          </p:cNvPr>
          <p:cNvPicPr>
            <a:picLocks noChangeAspect="1"/>
          </p:cNvPicPr>
          <p:nvPr>
            <p:custDataLst>
              <p:tags r:id="rId11"/>
            </p:custDataLst>
          </p:nvPr>
        </p:nvPicPr>
        <p:blipFill>
          <a:blip r:embed="rId32">
            <a:extLst>
              <a:ext uri="{28A0092B-C50C-407E-A947-70E740481C1C}">
                <a14:useLocalDpi xmlns:a14="http://schemas.microsoft.com/office/drawing/2010/main" val="0"/>
              </a:ext>
            </a:extLst>
          </a:blip>
          <a:stretch>
            <a:fillRect/>
          </a:stretch>
        </p:blipFill>
        <p:spPr>
          <a:xfrm rot="15283345">
            <a:off x="7292154" y="4825492"/>
            <a:ext cx="549159" cy="1576242"/>
          </a:xfrm>
          <a:prstGeom prst="rect">
            <a:avLst/>
          </a:prstGeom>
        </p:spPr>
      </p:pic>
      <p:pic>
        <p:nvPicPr>
          <p:cNvPr id="32" name="Picture 31" descr="A picture containing lamp&#10;&#10;Description automatically generated">
            <a:extLst>
              <a:ext uri="{FF2B5EF4-FFF2-40B4-BE49-F238E27FC236}">
                <a16:creationId xmlns:a16="http://schemas.microsoft.com/office/drawing/2014/main" id="{EA131ADF-4BDD-445E-9B28-87C3FEB5670D}"/>
              </a:ext>
            </a:extLst>
          </p:cNvPr>
          <p:cNvPicPr>
            <a:picLocks noChangeAspect="1"/>
          </p:cNvPicPr>
          <p:nvPr>
            <p:custDataLst>
              <p:tags r:id="rId12"/>
            </p:custDataLst>
          </p:nvPr>
        </p:nvPicPr>
        <p:blipFill>
          <a:blip r:embed="rId33">
            <a:extLst>
              <a:ext uri="{28A0092B-C50C-407E-A947-70E740481C1C}">
                <a14:useLocalDpi xmlns:a14="http://schemas.microsoft.com/office/drawing/2010/main" val="0"/>
              </a:ext>
            </a:extLst>
          </a:blip>
          <a:stretch>
            <a:fillRect/>
          </a:stretch>
        </p:blipFill>
        <p:spPr>
          <a:xfrm rot="17266126">
            <a:off x="6029271" y="5114239"/>
            <a:ext cx="924970" cy="1228476"/>
          </a:xfrm>
          <a:prstGeom prst="rect">
            <a:avLst/>
          </a:prstGeom>
        </p:spPr>
      </p:pic>
      <p:pic>
        <p:nvPicPr>
          <p:cNvPr id="34" name="Image 29">
            <a:hlinkClick r:id="rId34"/>
            <a:extLst>
              <a:ext uri="{FF2B5EF4-FFF2-40B4-BE49-F238E27FC236}">
                <a16:creationId xmlns:a16="http://schemas.microsoft.com/office/drawing/2014/main" id="{1E899BE9-6CD5-488F-983D-90335FAB031C}"/>
              </a:ext>
            </a:extLst>
          </p:cNvPr>
          <p:cNvPicPr>
            <a:picLocks noChangeAspect="1"/>
          </p:cNvPicPr>
          <p:nvPr>
            <p:custDataLst>
              <p:tags r:id="rId13"/>
            </p:custDataLst>
          </p:nvPr>
        </p:nvPicPr>
        <p:blipFill rotWithShape="1">
          <a:blip r:embed="rId30"/>
          <a:srcRect r="3387" b="8671"/>
          <a:stretch/>
        </p:blipFill>
        <p:spPr>
          <a:xfrm rot="20915285">
            <a:off x="6128542" y="2968761"/>
            <a:ext cx="1907493" cy="2272528"/>
          </a:xfrm>
          <a:prstGeom prst="rect">
            <a:avLst/>
          </a:prstGeom>
        </p:spPr>
      </p:pic>
      <p:sp>
        <p:nvSpPr>
          <p:cNvPr id="35" name="TextBox 34">
            <a:extLst>
              <a:ext uri="{FF2B5EF4-FFF2-40B4-BE49-F238E27FC236}">
                <a16:creationId xmlns:a16="http://schemas.microsoft.com/office/drawing/2014/main" id="{458C0D16-4351-43BB-9CF3-21A57B977920}"/>
              </a:ext>
            </a:extLst>
          </p:cNvPr>
          <p:cNvSpPr txBox="1"/>
          <p:nvPr>
            <p:custDataLst>
              <p:tags r:id="rId14"/>
            </p:custDataLst>
          </p:nvPr>
        </p:nvSpPr>
        <p:spPr>
          <a:xfrm>
            <a:off x="6511430" y="3416880"/>
            <a:ext cx="1452151" cy="338554"/>
          </a:xfrm>
          <a:prstGeom prst="rect">
            <a:avLst/>
          </a:prstGeom>
          <a:noFill/>
        </p:spPr>
        <p:txBody>
          <a:bodyPr wrap="square" rtlCol="0">
            <a:spAutoFit/>
          </a:bodyPr>
          <a:lstStyle>
            <a:defPPr>
              <a:defRPr lang="fr-FR"/>
            </a:defPPr>
            <a:lvl1pPr>
              <a:defRPr sz="1467">
                <a:latin typeface="Brandon Grotesque Regular" panose="020B0503020203060202" pitchFamily="34" charset="0"/>
              </a:defRPr>
            </a:lvl1pPr>
          </a:lstStyle>
          <a:p>
            <a:r>
              <a:rPr lang="en-US" sz="1600" b="1" u="sng" dirty="0"/>
              <a:t>Follow us on</a:t>
            </a:r>
          </a:p>
        </p:txBody>
      </p:sp>
      <p:pic>
        <p:nvPicPr>
          <p:cNvPr id="36" name="Picture 35" descr="A picture containing ax, tool&#10;&#10;Description automatically generated">
            <a:hlinkClick r:id="rId34"/>
            <a:extLst>
              <a:ext uri="{FF2B5EF4-FFF2-40B4-BE49-F238E27FC236}">
                <a16:creationId xmlns:a16="http://schemas.microsoft.com/office/drawing/2014/main" id="{12EB32B7-C28F-485D-BE06-7ADFE9F5026D}"/>
              </a:ext>
            </a:extLst>
          </p:cNvPr>
          <p:cNvPicPr>
            <a:picLocks noChangeAspect="1"/>
          </p:cNvPicPr>
          <p:nvPr>
            <p:custDataLst>
              <p:tags r:id="rId15"/>
            </p:custDataLst>
          </p:nvPr>
        </p:nvPicPr>
        <p:blipFill>
          <a:blip r:embed="rId35">
            <a:extLst>
              <a:ext uri="{28A0092B-C50C-407E-A947-70E740481C1C}">
                <a14:useLocalDpi xmlns:a14="http://schemas.microsoft.com/office/drawing/2010/main" val="0"/>
              </a:ext>
            </a:extLst>
          </a:blip>
          <a:stretch>
            <a:fillRect/>
          </a:stretch>
        </p:blipFill>
        <p:spPr>
          <a:xfrm>
            <a:off x="6703681" y="3949709"/>
            <a:ext cx="801441" cy="652020"/>
          </a:xfrm>
          <a:prstGeom prst="rect">
            <a:avLst/>
          </a:prstGeom>
        </p:spPr>
      </p:pic>
      <p:pic>
        <p:nvPicPr>
          <p:cNvPr id="37" name="Image 29">
            <a:extLst>
              <a:ext uri="{FF2B5EF4-FFF2-40B4-BE49-F238E27FC236}">
                <a16:creationId xmlns:a16="http://schemas.microsoft.com/office/drawing/2014/main" id="{420DABB1-9B88-4DD1-A0F6-19E5400DB52D}"/>
              </a:ext>
            </a:extLst>
          </p:cNvPr>
          <p:cNvPicPr>
            <a:picLocks noChangeAspect="1"/>
          </p:cNvPicPr>
          <p:nvPr>
            <p:custDataLst>
              <p:tags r:id="rId16"/>
            </p:custDataLst>
          </p:nvPr>
        </p:nvPicPr>
        <p:blipFill>
          <a:blip r:embed="rId30"/>
          <a:stretch>
            <a:fillRect/>
          </a:stretch>
        </p:blipFill>
        <p:spPr>
          <a:xfrm rot="19617252" flipH="1">
            <a:off x="8165426" y="4202024"/>
            <a:ext cx="1427689" cy="1791598"/>
          </a:xfrm>
          <a:prstGeom prst="rect">
            <a:avLst/>
          </a:prstGeom>
        </p:spPr>
      </p:pic>
      <p:pic>
        <p:nvPicPr>
          <p:cNvPr id="38" name="Picture 37" descr="A picture containing clock&#10;&#10;Description automatically generated">
            <a:hlinkClick r:id="rId36"/>
            <a:extLst>
              <a:ext uri="{FF2B5EF4-FFF2-40B4-BE49-F238E27FC236}">
                <a16:creationId xmlns:a16="http://schemas.microsoft.com/office/drawing/2014/main" id="{F01364F7-19B3-478D-8674-80CE37A8099A}"/>
              </a:ext>
            </a:extLst>
          </p:cNvPr>
          <p:cNvPicPr>
            <a:picLocks noChangeAspect="1"/>
          </p:cNvPicPr>
          <p:nvPr>
            <p:custDataLst>
              <p:tags r:id="rId17"/>
            </p:custDataLst>
          </p:nvPr>
        </p:nvPicPr>
        <p:blipFill>
          <a:blip r:embed="rId37">
            <a:extLst>
              <a:ext uri="{28A0092B-C50C-407E-A947-70E740481C1C}">
                <a14:useLocalDpi xmlns:a14="http://schemas.microsoft.com/office/drawing/2010/main" val="0"/>
              </a:ext>
            </a:extLst>
          </a:blip>
          <a:stretch>
            <a:fillRect/>
          </a:stretch>
        </p:blipFill>
        <p:spPr>
          <a:xfrm>
            <a:off x="8247756" y="4441405"/>
            <a:ext cx="1092930" cy="1092930"/>
          </a:xfrm>
          <a:prstGeom prst="rect">
            <a:avLst/>
          </a:prstGeom>
        </p:spPr>
      </p:pic>
      <p:pic>
        <p:nvPicPr>
          <p:cNvPr id="39" name="Picture 38" descr="A picture containing lamp&#10;&#10;Description automatically generated">
            <a:extLst>
              <a:ext uri="{FF2B5EF4-FFF2-40B4-BE49-F238E27FC236}">
                <a16:creationId xmlns:a16="http://schemas.microsoft.com/office/drawing/2014/main" id="{E7737EFF-6B41-44C8-A1BA-2EF741278E5F}"/>
              </a:ext>
            </a:extLst>
          </p:cNvPr>
          <p:cNvPicPr>
            <a:picLocks noChangeAspect="1"/>
          </p:cNvPicPr>
          <p:nvPr>
            <p:custDataLst>
              <p:tags r:id="rId18"/>
            </p:custDataLst>
          </p:nvPr>
        </p:nvPicPr>
        <p:blipFill>
          <a:blip r:embed="rId33">
            <a:extLst>
              <a:ext uri="{28A0092B-C50C-407E-A947-70E740481C1C}">
                <a14:useLocalDpi xmlns:a14="http://schemas.microsoft.com/office/drawing/2010/main" val="0"/>
              </a:ext>
            </a:extLst>
          </a:blip>
          <a:stretch>
            <a:fillRect/>
          </a:stretch>
        </p:blipFill>
        <p:spPr>
          <a:xfrm rot="15465889" flipV="1">
            <a:off x="9579922" y="5393127"/>
            <a:ext cx="635594" cy="844149"/>
          </a:xfrm>
          <a:prstGeom prst="rect">
            <a:avLst/>
          </a:prstGeom>
        </p:spPr>
      </p:pic>
      <p:pic>
        <p:nvPicPr>
          <p:cNvPr id="40" name="Picture 39">
            <a:extLst>
              <a:ext uri="{FF2B5EF4-FFF2-40B4-BE49-F238E27FC236}">
                <a16:creationId xmlns:a16="http://schemas.microsoft.com/office/drawing/2014/main" id="{3214F50C-F1A7-4B59-A577-D97554EE6338}"/>
              </a:ext>
            </a:extLst>
          </p:cNvPr>
          <p:cNvPicPr>
            <a:picLocks noChangeAspect="1"/>
          </p:cNvPicPr>
          <p:nvPr>
            <p:custDataLst>
              <p:tags r:id="rId19"/>
            </p:custDataLst>
          </p:nvPr>
        </p:nvPicPr>
        <p:blipFill>
          <a:blip r:embed="rId38">
            <a:extLst>
              <a:ext uri="{28A0092B-C50C-407E-A947-70E740481C1C}">
                <a14:useLocalDpi xmlns:a14="http://schemas.microsoft.com/office/drawing/2010/main" val="0"/>
              </a:ext>
            </a:extLst>
          </a:blip>
          <a:stretch>
            <a:fillRect/>
          </a:stretch>
        </p:blipFill>
        <p:spPr>
          <a:xfrm>
            <a:off x="9164787" y="5544276"/>
            <a:ext cx="482540" cy="622222"/>
          </a:xfrm>
          <a:prstGeom prst="rect">
            <a:avLst/>
          </a:prstGeom>
        </p:spPr>
      </p:pic>
      <p:pic>
        <p:nvPicPr>
          <p:cNvPr id="9" name="Picture 8">
            <a:hlinkClick r:id="rId39"/>
            <a:extLst>
              <a:ext uri="{FF2B5EF4-FFF2-40B4-BE49-F238E27FC236}">
                <a16:creationId xmlns:a16="http://schemas.microsoft.com/office/drawing/2014/main" id="{1B59901E-C380-4DCB-9D43-8FB6A77C7F69}"/>
              </a:ext>
            </a:extLst>
          </p:cNvPr>
          <p:cNvPicPr>
            <a:picLocks noChangeAspect="1"/>
          </p:cNvPicPr>
          <p:nvPr>
            <p:custDataLst>
              <p:tags r:id="rId20"/>
            </p:custDataLst>
          </p:nvPr>
        </p:nvPicPr>
        <p:blipFill>
          <a:blip r:embed="rId40">
            <a:extLst>
              <a:ext uri="{28A0092B-C50C-407E-A947-70E740481C1C}">
                <a14:useLocalDpi xmlns:a14="http://schemas.microsoft.com/office/drawing/2010/main" val="0"/>
              </a:ext>
            </a:extLst>
          </a:blip>
          <a:srcRect/>
          <a:stretch/>
        </p:blipFill>
        <p:spPr>
          <a:xfrm>
            <a:off x="5148441" y="970883"/>
            <a:ext cx="2736054" cy="1465419"/>
          </a:xfrm>
          <a:prstGeom prst="rect">
            <a:avLst/>
          </a:prstGeom>
          <a:ln w="12700"/>
        </p:spPr>
        <p:style>
          <a:lnRef idx="2">
            <a:schemeClr val="dk1"/>
          </a:lnRef>
          <a:fillRef idx="1">
            <a:schemeClr val="lt1"/>
          </a:fillRef>
          <a:effectRef idx="0">
            <a:schemeClr val="dk1"/>
          </a:effectRef>
          <a:fontRef idx="minor">
            <a:schemeClr val="dk1"/>
          </a:fontRef>
        </p:style>
      </p:pic>
      <p:sp>
        <p:nvSpPr>
          <p:cNvPr id="41" name="Scroll: Horizontal 40">
            <a:hlinkClick r:id="rId41"/>
            <a:extLst>
              <a:ext uri="{FF2B5EF4-FFF2-40B4-BE49-F238E27FC236}">
                <a16:creationId xmlns:a16="http://schemas.microsoft.com/office/drawing/2014/main" id="{11B7F031-38DC-414B-9A6D-5AB8E759B8F8}"/>
              </a:ext>
            </a:extLst>
          </p:cNvPr>
          <p:cNvSpPr/>
          <p:nvPr>
            <p:custDataLst>
              <p:tags r:id="rId21"/>
            </p:custDataLst>
          </p:nvPr>
        </p:nvSpPr>
        <p:spPr>
          <a:xfrm>
            <a:off x="537517" y="797444"/>
            <a:ext cx="2487252" cy="1224968"/>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fr-FR" dirty="0">
              <a:solidFill>
                <a:schemeClr val="tx1"/>
              </a:solidFill>
              <a:latin typeface="Brandon Grotesque Medium" panose="020B0603020203060202" pitchFamily="34" charset="0"/>
            </a:endParaRPr>
          </a:p>
          <a:p>
            <a:pPr algn="ctr"/>
            <a:r>
              <a:rPr lang="fr-FR" dirty="0">
                <a:solidFill>
                  <a:schemeClr val="tx1"/>
                </a:solidFill>
                <a:latin typeface="Brandon Grotesque Medium" panose="020B0603020203060202" pitchFamily="34" charset="0"/>
              </a:rPr>
              <a:t>PASSER LE TEST</a:t>
            </a:r>
            <a:endParaRPr lang="en-GB" dirty="0">
              <a:solidFill>
                <a:schemeClr val="tx1"/>
              </a:solidFill>
              <a:latin typeface="Brandon Grotesque Medium" panose="020B0603020203060202" pitchFamily="34" charset="0"/>
            </a:endParaRPr>
          </a:p>
          <a:p>
            <a:pPr algn="ctr"/>
            <a:endParaRPr lang="en-US" dirty="0"/>
          </a:p>
        </p:txBody>
      </p:sp>
      <p:pic>
        <p:nvPicPr>
          <p:cNvPr id="42" name="Picture 41">
            <a:extLst>
              <a:ext uri="{FF2B5EF4-FFF2-40B4-BE49-F238E27FC236}">
                <a16:creationId xmlns:a16="http://schemas.microsoft.com/office/drawing/2014/main" id="{53F748DD-65EF-441F-9A1F-0B1CD7012E2C}"/>
              </a:ext>
            </a:extLst>
          </p:cNvPr>
          <p:cNvPicPr>
            <a:picLocks noChangeAspect="1"/>
          </p:cNvPicPr>
          <p:nvPr>
            <p:custDataLst>
              <p:tags r:id="rId22"/>
            </p:custDataLst>
          </p:nvPr>
        </p:nvPicPr>
        <p:blipFill>
          <a:blip r:embed="rId42"/>
          <a:stretch>
            <a:fillRect/>
          </a:stretch>
        </p:blipFill>
        <p:spPr>
          <a:xfrm>
            <a:off x="2223672" y="1612002"/>
            <a:ext cx="618127" cy="820819"/>
          </a:xfrm>
          <a:prstGeom prst="rect">
            <a:avLst/>
          </a:prstGeom>
        </p:spPr>
      </p:pic>
      <p:pic>
        <p:nvPicPr>
          <p:cNvPr id="43" name="Image 6">
            <a:extLst>
              <a:ext uri="{FF2B5EF4-FFF2-40B4-BE49-F238E27FC236}">
                <a16:creationId xmlns:a16="http://schemas.microsoft.com/office/drawing/2014/main" id="{22B310B7-C4E2-4522-BBCA-F6A798B7EC4E}"/>
              </a:ext>
            </a:extLst>
          </p:cNvPr>
          <p:cNvPicPr>
            <a:picLocks noChangeAspect="1"/>
          </p:cNvPicPr>
          <p:nvPr>
            <p:custDataLst>
              <p:tags r:id="rId23"/>
            </p:custDataLst>
          </p:nvPr>
        </p:nvPicPr>
        <p:blipFill>
          <a:blip r:embed="rId43"/>
          <a:stretch>
            <a:fillRect/>
          </a:stretch>
        </p:blipFill>
        <p:spPr>
          <a:xfrm>
            <a:off x="2708602" y="596009"/>
            <a:ext cx="1633179" cy="1633179"/>
          </a:xfrm>
          <a:prstGeom prst="rect">
            <a:avLst/>
          </a:prstGeom>
        </p:spPr>
      </p:pic>
      <p:sp>
        <p:nvSpPr>
          <p:cNvPr id="44" name="Espace réservé du pied de page 1">
            <a:extLst>
              <a:ext uri="{FF2B5EF4-FFF2-40B4-BE49-F238E27FC236}">
                <a16:creationId xmlns:a16="http://schemas.microsoft.com/office/drawing/2014/main" id="{814AAB84-B068-4198-B80B-DBDBB225E663}"/>
              </a:ext>
            </a:extLst>
          </p:cNvPr>
          <p:cNvSpPr>
            <a:spLocks noGrp="1"/>
          </p:cNvSpPr>
          <p:nvPr>
            <p:ph type="ftr" idx="11"/>
            <p:custDataLst>
              <p:tags r:id="rId24"/>
            </p:custDataLst>
          </p:nvPr>
        </p:nvSpPr>
        <p:spPr>
          <a:xfrm>
            <a:off x="2602820" y="6462568"/>
            <a:ext cx="7740578" cy="365125"/>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2.1 FR V0.5 -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44">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pic>
        <p:nvPicPr>
          <p:cNvPr id="3" name="Picture 2">
            <a:hlinkClick r:id="rId45"/>
            <a:extLst>
              <a:ext uri="{FF2B5EF4-FFF2-40B4-BE49-F238E27FC236}">
                <a16:creationId xmlns:a16="http://schemas.microsoft.com/office/drawing/2014/main" id="{B7355165-95CC-41AF-9C8C-F1D6DFB8A82A}"/>
              </a:ext>
            </a:extLst>
          </p:cNvPr>
          <p:cNvPicPr>
            <a:picLocks noChangeAspect="1"/>
          </p:cNvPicPr>
          <p:nvPr>
            <p:custDataLst>
              <p:tags r:id="rId25"/>
            </p:custDataLst>
          </p:nvPr>
        </p:nvPicPr>
        <p:blipFill>
          <a:blip r:embed="rId46">
            <a:extLst>
              <a:ext uri="{28A0092B-C50C-407E-A947-70E740481C1C}">
                <a14:useLocalDpi xmlns:a14="http://schemas.microsoft.com/office/drawing/2010/main" val="0"/>
              </a:ext>
            </a:extLst>
          </a:blip>
          <a:stretch>
            <a:fillRect/>
          </a:stretch>
        </p:blipFill>
        <p:spPr>
          <a:xfrm>
            <a:off x="254558" y="3313915"/>
            <a:ext cx="5665140" cy="2539871"/>
          </a:xfrm>
          <a:prstGeom prst="rect">
            <a:avLst/>
          </a:prstGeom>
        </p:spPr>
      </p:pic>
      <p:sp>
        <p:nvSpPr>
          <p:cNvPr id="45" name="TextBox 44">
            <a:extLst>
              <a:ext uri="{FF2B5EF4-FFF2-40B4-BE49-F238E27FC236}">
                <a16:creationId xmlns:a16="http://schemas.microsoft.com/office/drawing/2014/main" id="{C2898A35-02D9-4071-99CB-5B3983B54CEE}"/>
              </a:ext>
            </a:extLst>
          </p:cNvPr>
          <p:cNvSpPr txBox="1"/>
          <p:nvPr>
            <p:custDataLst>
              <p:tags r:id="rId26"/>
            </p:custDataLst>
          </p:nvPr>
        </p:nvSpPr>
        <p:spPr>
          <a:xfrm>
            <a:off x="8139470" y="2713465"/>
            <a:ext cx="3767398" cy="1384995"/>
          </a:xfrm>
          <a:prstGeom prst="rect">
            <a:avLst/>
          </a:prstGeom>
          <a:noFill/>
        </p:spPr>
        <p:txBody>
          <a:bodyPr wrap="square">
            <a:spAutoFit/>
          </a:bodyPr>
          <a:lstStyle/>
          <a:p>
            <a:pPr algn="ctr"/>
            <a:r>
              <a:rPr lang="en-US" sz="1400" dirty="0">
                <a:latin typeface="Brandon Grotesque Regular" panose="020B0503020203060202" pitchFamily="34" charset="0"/>
              </a:rPr>
              <a:t>Dans le Terrier du Bitcoin, nous </a:t>
            </a:r>
            <a:r>
              <a:rPr lang="en-US" sz="1400" dirty="0" err="1">
                <a:latin typeface="Brandon Grotesque Regular" panose="020B0503020203060202" pitchFamily="34" charset="0"/>
              </a:rPr>
              <a:t>croyons</a:t>
            </a:r>
            <a:r>
              <a:rPr lang="en-US" sz="1400" dirty="0">
                <a:latin typeface="Brandon Grotesque Regular" panose="020B0503020203060202" pitchFamily="34" charset="0"/>
              </a:rPr>
              <a:t> que </a:t>
            </a:r>
            <a:r>
              <a:rPr lang="en-US" sz="1400" dirty="0" err="1">
                <a:latin typeface="Brandon Grotesque Regular" panose="020B0503020203060202" pitchFamily="34" charset="0"/>
              </a:rPr>
              <a:t>l’éducation</a:t>
            </a:r>
            <a:r>
              <a:rPr lang="en-US" sz="1400" dirty="0">
                <a:latin typeface="Brandon Grotesque Regular" panose="020B0503020203060202" pitchFamily="34" charset="0"/>
              </a:rPr>
              <a:t> </a:t>
            </a:r>
            <a:r>
              <a:rPr lang="en-US" sz="1400" dirty="0" err="1">
                <a:latin typeface="Brandon Grotesque Regular" panose="020B0503020203060202" pitchFamily="34" charset="0"/>
              </a:rPr>
              <a:t>doit</a:t>
            </a:r>
            <a:r>
              <a:rPr lang="en-US" sz="1400" dirty="0">
                <a:latin typeface="Brandon Grotesque Regular" panose="020B0503020203060202" pitchFamily="34" charset="0"/>
              </a:rPr>
              <a:t> </a:t>
            </a:r>
            <a:r>
              <a:rPr lang="en-US" sz="1400" dirty="0" err="1">
                <a:latin typeface="Brandon Grotesque Regular" panose="020B0503020203060202" pitchFamily="34" charset="0"/>
              </a:rPr>
              <a:t>être</a:t>
            </a:r>
            <a:r>
              <a:rPr lang="en-US" sz="1400" dirty="0">
                <a:latin typeface="Brandon Grotesque Regular" panose="020B0503020203060202" pitchFamily="34" charset="0"/>
              </a:rPr>
              <a:t> </a:t>
            </a:r>
            <a:r>
              <a:rPr lang="en-US" sz="1400" dirty="0" err="1">
                <a:latin typeface="Brandon Grotesque Regular" panose="020B0503020203060202" pitchFamily="34" charset="0"/>
              </a:rPr>
              <a:t>gratuite</a:t>
            </a:r>
            <a:r>
              <a:rPr lang="en-US" sz="1400" dirty="0">
                <a:latin typeface="Brandon Grotesque Regular" panose="020B0503020203060202" pitchFamily="34" charset="0"/>
              </a:rPr>
              <a:t> et accessible à </a:t>
            </a:r>
            <a:r>
              <a:rPr lang="en-US" sz="1400" dirty="0" err="1">
                <a:latin typeface="Brandon Grotesque Regular" panose="020B0503020203060202" pitchFamily="34" charset="0"/>
              </a:rPr>
              <a:t>tous</a:t>
            </a:r>
            <a:r>
              <a:rPr lang="en-US" sz="1400" dirty="0">
                <a:latin typeface="Brandon Grotesque Regular" panose="020B0503020203060202" pitchFamily="34" charset="0"/>
              </a:rPr>
              <a:t>. </a:t>
            </a:r>
          </a:p>
          <a:p>
            <a:pPr algn="ctr"/>
            <a:r>
              <a:rPr lang="en-US" sz="1400" dirty="0" err="1">
                <a:latin typeface="Brandon Grotesque Regular" panose="020B0503020203060202" pitchFamily="34" charset="0"/>
              </a:rPr>
              <a:t>Alors</a:t>
            </a:r>
            <a:r>
              <a:rPr lang="en-US" sz="1400" dirty="0">
                <a:latin typeface="Brandon Grotesque Regular" panose="020B0503020203060202" pitchFamily="34" charset="0"/>
              </a:rPr>
              <a:t> </a:t>
            </a:r>
            <a:r>
              <a:rPr lang="en-US" sz="1400" dirty="0" err="1">
                <a:latin typeface="Brandon Grotesque Regular" panose="020B0503020203060202" pitchFamily="34" charset="0"/>
              </a:rPr>
              <a:t>s’il</a:t>
            </a:r>
            <a:r>
              <a:rPr lang="en-US" sz="1400" dirty="0">
                <a:latin typeface="Brandon Grotesque Regular" panose="020B0503020203060202" pitchFamily="34" charset="0"/>
              </a:rPr>
              <a:t> </a:t>
            </a:r>
            <a:r>
              <a:rPr lang="en-US" sz="1400" dirty="0" err="1">
                <a:latin typeface="Brandon Grotesque Regular" panose="020B0503020203060202" pitchFamily="34" charset="0"/>
              </a:rPr>
              <a:t>vous</a:t>
            </a:r>
            <a:r>
              <a:rPr lang="en-US" sz="1400" dirty="0">
                <a:latin typeface="Brandon Grotesque Regular" panose="020B0503020203060202" pitchFamily="34" charset="0"/>
              </a:rPr>
              <a:t> plait, </a:t>
            </a:r>
            <a:r>
              <a:rPr lang="en-US" sz="1400" dirty="0" err="1">
                <a:latin typeface="Brandon Grotesque Regular" panose="020B0503020203060202" pitchFamily="34" charset="0"/>
              </a:rPr>
              <a:t>profitez</a:t>
            </a:r>
            <a:r>
              <a:rPr lang="en-US" sz="1400" dirty="0">
                <a:latin typeface="Brandon Grotesque Regular" panose="020B0503020203060202" pitchFamily="34" charset="0"/>
              </a:rPr>
              <a:t> de </a:t>
            </a:r>
            <a:r>
              <a:rPr lang="en-US" sz="1400" dirty="0" err="1">
                <a:latin typeface="Brandon Grotesque Regular" panose="020B0503020203060202" pitchFamily="34" charset="0"/>
              </a:rPr>
              <a:t>notre</a:t>
            </a:r>
            <a:r>
              <a:rPr lang="en-US" sz="1400" dirty="0">
                <a:latin typeface="Brandon Grotesque Regular" panose="020B0503020203060202" pitchFamily="34" charset="0"/>
              </a:rPr>
              <a:t> </a:t>
            </a:r>
            <a:r>
              <a:rPr lang="en-US" sz="1400" dirty="0" err="1">
                <a:latin typeface="Brandon Grotesque Regular" panose="020B0503020203060202" pitchFamily="34" charset="0"/>
              </a:rPr>
              <a:t>contenu</a:t>
            </a:r>
            <a:r>
              <a:rPr lang="en-US" sz="1400" dirty="0">
                <a:latin typeface="Brandon Grotesque Regular" panose="020B0503020203060202" pitchFamily="34" charset="0"/>
              </a:rPr>
              <a:t> </a:t>
            </a:r>
            <a:r>
              <a:rPr lang="en-US" sz="1400" dirty="0" err="1">
                <a:latin typeface="Brandon Grotesque Regular" panose="020B0503020203060202" pitchFamily="34" charset="0"/>
              </a:rPr>
              <a:t>éducatif</a:t>
            </a:r>
            <a:r>
              <a:rPr lang="en-US" sz="1400" dirty="0">
                <a:latin typeface="Brandon Grotesque Regular" panose="020B0503020203060202" pitchFamily="34" charset="0"/>
              </a:rPr>
              <a:t> sur Bitcoin sans </a:t>
            </a:r>
            <a:r>
              <a:rPr lang="en-US" sz="1400" dirty="0" err="1">
                <a:latin typeface="Brandon Grotesque Regular" panose="020B0503020203060202" pitchFamily="34" charset="0"/>
              </a:rPr>
              <a:t>rien</a:t>
            </a:r>
            <a:r>
              <a:rPr lang="en-US" sz="1400" dirty="0">
                <a:latin typeface="Brandon Grotesque Regular" panose="020B0503020203060202" pitchFamily="34" charset="0"/>
              </a:rPr>
              <a:t> payer!</a:t>
            </a:r>
          </a:p>
          <a:p>
            <a:pPr algn="ctr"/>
            <a:endParaRPr lang="en-US" sz="1400" b="1" dirty="0">
              <a:latin typeface="Brandon Grotesque Regular" panose="020B0503020203060202" pitchFamily="34" charset="0"/>
              <a:hlinkClick r:id="rId47"/>
            </a:endParaRPr>
          </a:p>
          <a:p>
            <a:pPr algn="ctr"/>
            <a:r>
              <a:rPr lang="en-US" sz="1400" b="1" dirty="0">
                <a:latin typeface="Brandon Grotesque Regular" panose="020B0503020203060202" pitchFamily="34" charset="0"/>
                <a:hlinkClick r:id="rId48"/>
              </a:rPr>
              <a:t>www.DecouvreBitcoin.fr</a:t>
            </a:r>
            <a:endParaRPr lang="en-US" sz="1400" b="1" dirty="0">
              <a:latin typeface="Brandon Grotesque Regular" panose="020B0503020203060202" pitchFamily="34" charset="0"/>
            </a:endParaRPr>
          </a:p>
        </p:txBody>
      </p:sp>
    </p:spTree>
    <p:extLst>
      <p:ext uri="{BB962C8B-B14F-4D97-AF65-F5344CB8AC3E}">
        <p14:creationId xmlns:p14="http://schemas.microsoft.com/office/powerpoint/2010/main" val="3360250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41A72F68-3D2A-42B6-AE41-32A45D996D91}"/>
              </a:ext>
            </a:extLst>
          </p:cNvPr>
          <p:cNvSpPr>
            <a:spLocks noGrp="1"/>
          </p:cNvSpPr>
          <p:nvPr>
            <p:ph type="dt" idx="10"/>
            <p:custDataLst>
              <p:tags r:id="rId2"/>
            </p:custDataLst>
          </p:nvPr>
        </p:nvSpPr>
        <p:spPr/>
        <p:txBody>
          <a:bodyPr/>
          <a:lstStyle/>
          <a:p>
            <a:fld id="{F770BC8E-DD75-47C2-A443-25DB4B6980BA}" type="datetime1">
              <a:rPr lang="en-GB" smtClean="0"/>
              <a:t>14/08/2020</a:t>
            </a:fld>
            <a:endParaRPr lang="en-GB"/>
          </a:p>
        </p:txBody>
      </p:sp>
      <p:sp>
        <p:nvSpPr>
          <p:cNvPr id="8" name="Slide Number Placeholder 7">
            <a:extLst>
              <a:ext uri="{FF2B5EF4-FFF2-40B4-BE49-F238E27FC236}">
                <a16:creationId xmlns:a16="http://schemas.microsoft.com/office/drawing/2014/main" id="{C599B3B0-276C-48E1-9F65-511C888A702B}"/>
              </a:ext>
            </a:extLst>
          </p:cNvPr>
          <p:cNvSpPr>
            <a:spLocks noGrp="1"/>
          </p:cNvSpPr>
          <p:nvPr>
            <p:ph type="sldNum" idx="12"/>
            <p:custDataLst>
              <p:tags r:id="rId3"/>
            </p:custDataLst>
          </p:nvPr>
        </p:nvSpPr>
        <p:spPr/>
        <p:txBody>
          <a:bodyPr/>
          <a:lstStyle/>
          <a:p>
            <a:fld id="{EF249D87-9E8E-4917-BF2C-761EFBF2A258}" type="slidenum">
              <a:rPr lang="en-GB" smtClean="0"/>
              <a:t>15</a:t>
            </a:fld>
            <a:endParaRPr lang="en-GB" dirty="0"/>
          </a:p>
        </p:txBody>
      </p:sp>
      <p:sp>
        <p:nvSpPr>
          <p:cNvPr id="3" name="TextBox 2">
            <a:extLst>
              <a:ext uri="{FF2B5EF4-FFF2-40B4-BE49-F238E27FC236}">
                <a16:creationId xmlns:a16="http://schemas.microsoft.com/office/drawing/2014/main" id="{37322479-76A9-413C-BC67-16CB2408A43F}"/>
              </a:ext>
            </a:extLst>
          </p:cNvPr>
          <p:cNvSpPr txBox="1"/>
          <p:nvPr>
            <p:custDataLst>
              <p:tags r:id="rId4"/>
            </p:custDataLst>
          </p:nvPr>
        </p:nvSpPr>
        <p:spPr>
          <a:xfrm>
            <a:off x="3791744" y="97319"/>
            <a:ext cx="1883721" cy="377026"/>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RPr lang="en-US"/>
            </a:defPPr>
            <a:lvl1pPr marR="0" lvl="0">
              <a:lnSpc>
                <a:spcPct val="90000"/>
              </a:lnSpc>
              <a:spcBef>
                <a:spcPts val="0"/>
              </a:spcBef>
              <a:spcAft>
                <a:spcPts val="0"/>
              </a:spcAft>
              <a:buClr>
                <a:schemeClr val="dk1"/>
              </a:buClr>
              <a:buSzPts val="1400"/>
              <a:buFont typeface="Calibri"/>
              <a:buNone/>
              <a:defRPr sz="2000" b="0" i="0" u="sng" strike="noStrike" cap="none">
                <a:solidFill>
                  <a:schemeClr val="dk1"/>
                </a:solidFill>
                <a:latin typeface="Brandon Grotesque Medium" panose="020B0603020203060202" pitchFamily="34" charset="0"/>
                <a:ea typeface="Calibri"/>
                <a:cs typeface="Calibri"/>
              </a:defRPr>
            </a:lvl1pPr>
            <a:lvl2pPr marR="0" lvl="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9pPr>
          </a:lstStyle>
          <a:p>
            <a:r>
              <a:rPr lang="fr-FR" dirty="0"/>
              <a:t>Ressources page:</a:t>
            </a:r>
            <a:endParaRPr lang="en-GB" dirty="0"/>
          </a:p>
        </p:txBody>
      </p:sp>
      <p:pic>
        <p:nvPicPr>
          <p:cNvPr id="10" name="Picture 9">
            <a:hlinkClick r:id="rId10"/>
            <a:extLst>
              <a:ext uri="{FF2B5EF4-FFF2-40B4-BE49-F238E27FC236}">
                <a16:creationId xmlns:a16="http://schemas.microsoft.com/office/drawing/2014/main" id="{E3A450F4-AE78-46E5-86B5-19BD8AA9C69C}"/>
              </a:ext>
            </a:extLst>
          </p:cNvPr>
          <p:cNvPicPr>
            <a:picLocks noChangeAspect="1"/>
          </p:cNvPicPr>
          <p:nvPr>
            <p:custDataLst>
              <p:tags r:id="rId5"/>
            </p:custDataLst>
          </p:nvPr>
        </p:nvPicPr>
        <p:blipFill>
          <a:blip r:embed="rId11">
            <a:extLst>
              <a:ext uri="{28A0092B-C50C-407E-A947-70E740481C1C}">
                <a14:useLocalDpi xmlns:a14="http://schemas.microsoft.com/office/drawing/2010/main" val="0"/>
              </a:ext>
            </a:extLst>
          </a:blip>
          <a:srcRect/>
          <a:stretch/>
        </p:blipFill>
        <p:spPr>
          <a:xfrm>
            <a:off x="7290206" y="396032"/>
            <a:ext cx="3153731" cy="1876470"/>
          </a:xfrm>
          <a:prstGeom prst="rect">
            <a:avLst/>
          </a:prstGeom>
        </p:spPr>
      </p:pic>
      <p:sp>
        <p:nvSpPr>
          <p:cNvPr id="15" name="Espace réservé du pied de page 1">
            <a:extLst>
              <a:ext uri="{FF2B5EF4-FFF2-40B4-BE49-F238E27FC236}">
                <a16:creationId xmlns:a16="http://schemas.microsoft.com/office/drawing/2014/main" id="{8F869487-0B6D-4308-AFE0-63310F293889}"/>
              </a:ext>
            </a:extLst>
          </p:cNvPr>
          <p:cNvSpPr>
            <a:spLocks noGrp="1"/>
          </p:cNvSpPr>
          <p:nvPr>
            <p:ph type="ftr" idx="11"/>
            <p:custDataLst>
              <p:tags r:id="rId6"/>
            </p:custDataLst>
          </p:nvPr>
        </p:nvSpPr>
        <p:spPr>
          <a:xfrm>
            <a:off x="2639616" y="6356350"/>
            <a:ext cx="7740578" cy="365125"/>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2.1 FR V0.5 -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12">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sp>
        <p:nvSpPr>
          <p:cNvPr id="16" name="TextBox 27">
            <a:extLst>
              <a:ext uri="{FF2B5EF4-FFF2-40B4-BE49-F238E27FC236}">
                <a16:creationId xmlns:a16="http://schemas.microsoft.com/office/drawing/2014/main" id="{74383EAB-97A6-4D42-8347-A72975109F63}"/>
              </a:ext>
            </a:extLst>
          </p:cNvPr>
          <p:cNvSpPr txBox="1"/>
          <p:nvPr>
            <p:custDataLst>
              <p:tags r:id="rId7"/>
            </p:custDataLst>
          </p:nvPr>
        </p:nvSpPr>
        <p:spPr>
          <a:xfrm>
            <a:off x="7032104" y="2453975"/>
            <a:ext cx="3669936" cy="37548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defPPr>
              <a:defRPr lang="fr-FR"/>
            </a:defPPr>
            <a:lvl1pPr marL="0" algn="ctr" defTabSz="914400" eaLnBrk="1" latinLnBrk="0" hangingPunct="1">
              <a:defRPr b="1" u="sng" kern="1200">
                <a:solidFill>
                  <a:schemeClr val="tx1"/>
                </a:solidFill>
                <a:latin typeface="Brandon Grotesque Regular" panose="020B0503020203060202" pitchFamily="34" charset="0"/>
                <a:ea typeface="+mn-ea"/>
                <a:cs typeface="Calibri"/>
              </a:defRPr>
            </a:lvl1pPr>
            <a:lvl2pPr marL="457200" defTabSz="914400" eaLnBrk="1" latinLnBrk="0" hangingPunct="1">
              <a:defRPr sz="1800" kern="1200">
                <a:solidFill>
                  <a:schemeClr val="lt1"/>
                </a:solidFill>
                <a:latin typeface="+mn-lt"/>
                <a:ea typeface="+mn-ea"/>
                <a:cs typeface="+mn-cs"/>
              </a:defRPr>
            </a:lvl2pPr>
            <a:lvl3pPr marL="914400" defTabSz="914400" eaLnBrk="1" latinLnBrk="0" hangingPunct="1">
              <a:defRPr sz="1800" kern="1200">
                <a:solidFill>
                  <a:schemeClr val="lt1"/>
                </a:solidFill>
                <a:latin typeface="+mn-lt"/>
                <a:ea typeface="+mn-ea"/>
                <a:cs typeface="+mn-cs"/>
              </a:defRPr>
            </a:lvl3pPr>
            <a:lvl4pPr marL="1371600" defTabSz="914400" eaLnBrk="1" latinLnBrk="0" hangingPunct="1">
              <a:defRPr sz="1800" kern="1200">
                <a:solidFill>
                  <a:schemeClr val="lt1"/>
                </a:solidFill>
                <a:latin typeface="+mn-lt"/>
                <a:ea typeface="+mn-ea"/>
                <a:cs typeface="+mn-cs"/>
              </a:defRPr>
            </a:lvl4pPr>
            <a:lvl5pPr marL="1828800" defTabSz="914400" eaLnBrk="1" latinLnBrk="0" hangingPunct="1">
              <a:defRPr sz="1800" kern="1200">
                <a:solidFill>
                  <a:schemeClr val="lt1"/>
                </a:solidFill>
                <a:latin typeface="+mn-lt"/>
                <a:ea typeface="+mn-ea"/>
                <a:cs typeface="+mn-cs"/>
              </a:defRPr>
            </a:lvl5pPr>
            <a:lvl6pPr marL="2286000" defTabSz="914400" eaLnBrk="1" latinLnBrk="0" hangingPunct="1">
              <a:defRPr sz="1800" kern="1200">
                <a:solidFill>
                  <a:schemeClr val="lt1"/>
                </a:solidFill>
                <a:latin typeface="+mn-lt"/>
                <a:ea typeface="+mn-ea"/>
                <a:cs typeface="+mn-cs"/>
              </a:defRPr>
            </a:lvl6pPr>
            <a:lvl7pPr marL="2743200" defTabSz="914400" eaLnBrk="1" latinLnBrk="0" hangingPunct="1">
              <a:defRPr sz="1800" kern="1200">
                <a:solidFill>
                  <a:schemeClr val="lt1"/>
                </a:solidFill>
                <a:latin typeface="+mn-lt"/>
                <a:ea typeface="+mn-ea"/>
                <a:cs typeface="+mn-cs"/>
              </a:defRPr>
            </a:lvl7pPr>
            <a:lvl8pPr marL="3200400" defTabSz="914400" eaLnBrk="1" latinLnBrk="0" hangingPunct="1">
              <a:defRPr sz="1800" kern="1200">
                <a:solidFill>
                  <a:schemeClr val="lt1"/>
                </a:solidFill>
                <a:latin typeface="+mn-lt"/>
                <a:ea typeface="+mn-ea"/>
                <a:cs typeface="+mn-cs"/>
              </a:defRPr>
            </a:lvl8pPr>
            <a:lvl9pPr marL="3657600" defTabSz="91440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rPr>
              <a:t>Merci </a:t>
            </a:r>
            <a:r>
              <a:rPr kumimoji="0" lang="en-US" sz="1400" b="1" i="0" u="sng"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rPr>
              <a:t>d’avoir</a:t>
            </a:r>
            <a:r>
              <a:rPr kumimoji="0" lang="en-US" sz="1400" b="1" i="0" u="sng"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rPr>
              <a:t> </a:t>
            </a:r>
            <a:r>
              <a:rPr kumimoji="0" lang="en-US" sz="1400" b="1" i="0" u="sng"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rPr>
              <a:t>suivi</a:t>
            </a:r>
            <a:r>
              <a:rPr kumimoji="0" lang="en-US" sz="1400" b="1" i="0" u="sng"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rPr>
              <a:t> la </a:t>
            </a:r>
            <a:r>
              <a:rPr kumimoji="0" lang="en-US" sz="1400" b="1" i="0" u="sng"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rPr>
              <a:t>classe</a:t>
            </a:r>
            <a:r>
              <a:rPr kumimoji="0" lang="en-US" sz="1400" b="1" i="0" u="sng"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rPr>
              <a:t> </a:t>
            </a:r>
            <a:r>
              <a:rPr lang="en-US" sz="1400" dirty="0">
                <a:solidFill>
                  <a:prstClr val="black"/>
                </a:solidFill>
                <a:sym typeface="Wingdings" panose="05000000000000000000" pitchFamily="2" charset="2"/>
              </a:rPr>
              <a:t>:)</a:t>
            </a:r>
            <a:endParaRPr kumimoji="0" lang="en-US" sz="1400" b="1" i="0" u="sng"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sng"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Si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vous</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désirez</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nous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contacter</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a:t>
            </a:r>
            <a:r>
              <a:rPr kumimoji="0" lang="en-US" sz="1400" b="0" i="0" u="none" strike="noStrike" kern="1200" cap="none" spc="0" normalizeH="0" baseline="0" noProof="0" dirty="0">
                <a:ln>
                  <a:noFill/>
                </a:ln>
                <a:effectLst/>
                <a:uLnTx/>
                <a:uFillTx/>
                <a:latin typeface="Brandon Grotesque Regular" panose="020B0503020203060202" pitchFamily="34" charset="0"/>
                <a:ea typeface="+mn-ea"/>
                <a:cs typeface="Calibri"/>
                <a:sym typeface="Wingdings" panose="05000000000000000000" pitchFamily="2" charset="2"/>
                <a:hlinkClick r:id="rId13">
                  <a:extLst>
                    <a:ext uri="{A12FA001-AC4F-418D-AE19-62706E023703}">
                      <ahyp:hlinkClr xmlns:ahyp="http://schemas.microsoft.com/office/drawing/2018/hyperlinkcolor" val="tx"/>
                    </a:ext>
                  </a:extLst>
                </a:hlinkClick>
              </a:rPr>
              <a:t>contact@decouvrebitcoin.com</a:t>
            </a:r>
            <a:endParaRPr kumimoji="0" lang="en-US" sz="1400" b="0" i="0" u="none" strike="noStrike" kern="1200" cap="none" spc="0" normalizeH="0" baseline="0" noProof="0" dirty="0">
              <a:ln>
                <a:noFill/>
              </a:ln>
              <a:effectLst/>
              <a:uLnTx/>
              <a:uFillTx/>
              <a:latin typeface="Brandon Grotesque Regular" panose="020B0503020203060202" pitchFamily="34" charset="0"/>
              <a:ea typeface="+mn-ea"/>
              <a:cs typeface="Calibri"/>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dirty="0">
                <a:solidFill>
                  <a:prstClr val="black"/>
                </a:solidFill>
                <a:sym typeface="Wingdings" panose="05000000000000000000" pitchFamily="2" charset="2"/>
              </a:rPr>
              <a:t>Pour nous aider, </a:t>
            </a:r>
            <a:r>
              <a:rPr lang="en-US" sz="1400" b="0" u="none" dirty="0" err="1">
                <a:solidFill>
                  <a:prstClr val="black"/>
                </a:solidFill>
                <a:sym typeface="Wingdings" panose="05000000000000000000" pitchFamily="2" charset="2"/>
              </a:rPr>
              <a:t>faites</a:t>
            </a:r>
            <a:r>
              <a:rPr lang="en-US" sz="1400" b="0" u="none" dirty="0">
                <a:solidFill>
                  <a:prstClr val="black"/>
                </a:solidFill>
                <a:sym typeface="Wingdings" panose="05000000000000000000" pitchFamily="2" charset="2"/>
              </a:rPr>
              <a:t> des remarques, </a:t>
            </a:r>
            <a:r>
              <a:rPr lang="en-US" sz="1400" b="0" u="none" dirty="0" err="1">
                <a:solidFill>
                  <a:prstClr val="black"/>
                </a:solidFill>
                <a:sym typeface="Wingdings" panose="05000000000000000000" pitchFamily="2" charset="2"/>
              </a:rPr>
              <a:t>corrigez</a:t>
            </a:r>
            <a:r>
              <a:rPr lang="en-US" sz="1400" b="0" u="none" dirty="0">
                <a:solidFill>
                  <a:prstClr val="black"/>
                </a:solidFill>
                <a:sym typeface="Wingdings" panose="05000000000000000000" pitchFamily="2" charset="2"/>
              </a:rPr>
              <a:t> des </a:t>
            </a:r>
            <a:r>
              <a:rPr lang="en-US" sz="1400" b="0" u="none" dirty="0" err="1">
                <a:solidFill>
                  <a:prstClr val="black"/>
                </a:solidFill>
                <a:sym typeface="Wingdings" panose="05000000000000000000" pitchFamily="2" charset="2"/>
              </a:rPr>
              <a:t>erreurs</a:t>
            </a:r>
            <a:r>
              <a:rPr lang="en-US" sz="1400" b="0" u="none" dirty="0">
                <a:solidFill>
                  <a:prstClr val="black"/>
                </a:solidFill>
                <a:sym typeface="Wingdings" panose="05000000000000000000" pitchFamily="2" charset="2"/>
              </a:rPr>
              <a:t> et </a:t>
            </a:r>
            <a:r>
              <a:rPr lang="en-US" sz="1400" b="0" u="none" dirty="0" err="1">
                <a:solidFill>
                  <a:prstClr val="black"/>
                </a:solidFill>
                <a:sym typeface="Wingdings" panose="05000000000000000000" pitchFamily="2" charset="2"/>
              </a:rPr>
              <a:t>proposez</a:t>
            </a:r>
            <a:r>
              <a:rPr lang="en-US" sz="1400" b="0" u="none" dirty="0">
                <a:solidFill>
                  <a:prstClr val="black"/>
                </a:solidFill>
                <a:sym typeface="Wingdings" panose="05000000000000000000" pitchFamily="2" charset="2"/>
              </a:rPr>
              <a:t> plus de liens &amp; </a:t>
            </a:r>
            <a:r>
              <a:rPr lang="en-US" sz="1400" b="0" u="none" dirty="0" err="1">
                <a:solidFill>
                  <a:prstClr val="black"/>
                </a:solidFill>
                <a:sym typeface="Wingdings" panose="05000000000000000000" pitchFamily="2" charset="2"/>
              </a:rPr>
              <a:t>ressources</a:t>
            </a:r>
            <a:r>
              <a:rPr lang="en-US" sz="1400" b="0" u="none" dirty="0">
                <a:solidFill>
                  <a:prstClr val="black"/>
                </a:solidFill>
                <a:sym typeface="Wingdings" panose="05000000000000000000" pitchFamily="2" charset="2"/>
              </a:rPr>
              <a:t> </a:t>
            </a:r>
            <a:r>
              <a:rPr lang="en-US" sz="1400" b="0" u="none" dirty="0" err="1">
                <a:solidFill>
                  <a:prstClr val="black"/>
                </a:solidFill>
                <a:sym typeface="Wingdings" panose="05000000000000000000" pitchFamily="2" charset="2"/>
              </a:rPr>
              <a:t>pertinentes</a:t>
            </a:r>
            <a:r>
              <a:rPr lang="en-US" sz="1400" b="0" u="none" dirty="0">
                <a:solidFill>
                  <a:prstClr val="black"/>
                </a:solidFill>
                <a:sym typeface="Wingdings" panose="05000000000000000000" pitchFamily="2" charset="2"/>
              </a:rPr>
              <a:t>. Merci </a:t>
            </a:r>
            <a:r>
              <a:rPr lang="en-US" sz="1400" b="0" u="none" dirty="0" err="1">
                <a:solidFill>
                  <a:prstClr val="black"/>
                </a:solidFill>
                <a:sym typeface="Wingdings" panose="05000000000000000000" pitchFamily="2" charset="2"/>
              </a:rPr>
              <a:t>d’utiliser</a:t>
            </a:r>
            <a:r>
              <a:rPr lang="en-US" sz="1400" b="0" u="none" dirty="0">
                <a:solidFill>
                  <a:prstClr val="black"/>
                </a:solidFill>
                <a:sym typeface="Wingdings" panose="05000000000000000000" pitchFamily="2" charset="2"/>
              </a:rPr>
              <a:t> </a:t>
            </a:r>
            <a:r>
              <a:rPr lang="en-US" sz="1400" b="0" u="none" dirty="0" err="1">
                <a:solidFill>
                  <a:prstClr val="black"/>
                </a:solidFill>
                <a:sym typeface="Wingdings" panose="05000000000000000000" pitchFamily="2" charset="2"/>
              </a:rPr>
              <a:t>ce</a:t>
            </a:r>
            <a:r>
              <a:rPr lang="en-US" sz="1400" b="0" u="none" dirty="0">
                <a:solidFill>
                  <a:prstClr val="black"/>
                </a:solidFill>
                <a:sym typeface="Wingdings" panose="05000000000000000000" pitchFamily="2" charset="2"/>
              </a:rPr>
              <a:t> lien; </a:t>
            </a:r>
            <a:r>
              <a:rPr lang="en-US" sz="1400" b="0" u="none" dirty="0">
                <a:sym typeface="Wingdings" panose="05000000000000000000" pitchFamily="2" charset="2"/>
                <a:hlinkClick r:id="rId14">
                  <a:extLst>
                    <a:ext uri="{A12FA001-AC4F-418D-AE19-62706E023703}">
                      <ahyp:hlinkClr xmlns:ahyp="http://schemas.microsoft.com/office/drawing/2018/hyperlinkcolor" val="tx"/>
                    </a:ext>
                  </a:extLst>
                </a:hlinkClick>
              </a:rPr>
              <a:t>https://bit.ly/33YBt73</a:t>
            </a:r>
            <a:endParaRPr lang="en-US" sz="1400" b="0" u="none" dirty="0">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Notre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contenue</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est</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gratuite</a:t>
            </a:r>
            <a:r>
              <a:rPr kumimoji="0" lang="fr-FR"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et il n'y a pas eu de sponsors.</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Faites</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attention à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vous</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et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gardez</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vos</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clefs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proches</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de </a:t>
            </a:r>
            <a:r>
              <a:rPr kumimoji="0" lang="en-US" sz="1400" b="0" i="0" u="none" strike="noStrike" kern="1200" cap="none" spc="0" normalizeH="0" baseline="0" noProof="0" dirty="0" err="1">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vous</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u="none" dirty="0"/>
              <a:t>Notre travail</a:t>
            </a:r>
            <a:r>
              <a:rPr lang="en-US" sz="1400" b="0" u="none" dirty="0">
                <a:effectLst/>
              </a:rPr>
              <a:t> </a:t>
            </a:r>
            <a:r>
              <a:rPr lang="en-US" sz="1400" b="0" u="none" dirty="0" err="1">
                <a:effectLst/>
              </a:rPr>
              <a:t>est</a:t>
            </a:r>
            <a:r>
              <a:rPr lang="en-US" sz="1400" b="0" u="none" dirty="0">
                <a:effectLst/>
              </a:rPr>
              <a:t> </a:t>
            </a:r>
            <a:r>
              <a:rPr lang="en-US" sz="1400" b="0" u="none" dirty="0" err="1">
                <a:effectLst/>
              </a:rPr>
              <a:t>licensé</a:t>
            </a:r>
            <a:r>
              <a:rPr lang="en-US" sz="1400" b="0" u="none" dirty="0">
                <a:effectLst/>
              </a:rPr>
              <a:t> sous </a:t>
            </a:r>
            <a:r>
              <a:rPr lang="en-US" sz="1400" dirty="0">
                <a:hlinkClick r:id="rId12">
                  <a:extLst>
                    <a:ext uri="{A12FA001-AC4F-418D-AE19-62706E023703}">
                      <ahyp:hlinkClr xmlns:ahyp="http://schemas.microsoft.com/office/drawing/2018/hyperlinkcolor" val="tx"/>
                    </a:ext>
                  </a:extLst>
                </a:hlinkClick>
              </a:rPr>
              <a:t>CC BY-SA</a:t>
            </a:r>
            <a:endParaRPr kumimoji="0" lang="en-US" sz="1400" b="0" i="0" u="none" strike="noStrike" kern="1200" cap="none" spc="0" normalizeH="0" baseline="0" noProof="0" dirty="0">
              <a:ln>
                <a:noFill/>
              </a:ln>
              <a:solidFill>
                <a:prstClr val="black"/>
              </a:solidFill>
              <a:effectLst/>
              <a:uLnTx/>
              <a:uFillTx/>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V0.5	18/07/2020	</a:t>
            </a:r>
            <a:r>
              <a:rPr lang="en-US" sz="1400" b="0" u="none" dirty="0">
                <a:solidFill>
                  <a:prstClr val="black"/>
                </a:solidFill>
                <a:sym typeface="Wingdings" panose="05000000000000000000" pitchFamily="2" charset="2"/>
              </a:rPr>
              <a:t>         </a:t>
            </a:r>
            <a:r>
              <a:rPr kumimoji="0" lang="en-US" sz="1400" b="0" i="0" u="none" strike="noStrike" kern="1200" cap="none" spc="0" normalizeH="0" baseline="0" noProof="0" dirty="0">
                <a:ln>
                  <a:noFill/>
                </a:ln>
                <a:solidFill>
                  <a:prstClr val="black"/>
                </a:solidFill>
                <a:effectLst/>
                <a:uLnTx/>
                <a:uFillTx/>
                <a:latin typeface="Brandon Grotesque Regular" panose="020B0503020203060202" pitchFamily="34" charset="0"/>
                <a:ea typeface="+mn-ea"/>
                <a:cs typeface="Calibri"/>
                <a:sym typeface="Wingdings" panose="05000000000000000000" pitchFamily="2" charset="2"/>
              </a:rPr>
              <a:t>Rogzy</a:t>
            </a:r>
          </a:p>
        </p:txBody>
      </p:sp>
      <p:sp>
        <p:nvSpPr>
          <p:cNvPr id="14" name="TextBox 13">
            <a:extLst>
              <a:ext uri="{FF2B5EF4-FFF2-40B4-BE49-F238E27FC236}">
                <a16:creationId xmlns:a16="http://schemas.microsoft.com/office/drawing/2014/main" id="{0B780000-4CAF-4A5C-BB42-66AE773040D3}"/>
              </a:ext>
            </a:extLst>
          </p:cNvPr>
          <p:cNvSpPr txBox="1"/>
          <p:nvPr>
            <p:custDataLst>
              <p:tags r:id="rId8"/>
            </p:custDataLst>
          </p:nvPr>
        </p:nvSpPr>
        <p:spPr>
          <a:xfrm>
            <a:off x="249277" y="179487"/>
            <a:ext cx="6096000" cy="6186309"/>
          </a:xfrm>
          <a:prstGeom prst="rect">
            <a:avLst/>
          </a:prstGeom>
          <a:noFill/>
        </p:spPr>
        <p:txBody>
          <a:bodyPr wrap="square">
            <a:spAutoFit/>
          </a:bodyPr>
          <a:lstStyle/>
          <a:p>
            <a:r>
              <a:rPr lang="en-GB" sz="1200" b="1" u="sng" dirty="0">
                <a:latin typeface="Brandon Grotesque Regular" panose="020B0503020203060202" pitchFamily="34" charset="0"/>
                <a:ea typeface="Roboto" panose="02000000000000000000" pitchFamily="2" charset="0"/>
                <a:cs typeface="Roboto" panose="02000000000000000000" pitchFamily="2" charset="0"/>
              </a:rPr>
              <a:t>Education:</a:t>
            </a:r>
            <a:endParaRPr lang="en-GB" sz="1200" dirty="0">
              <a:latin typeface="Brandon Grotesque Regular" panose="020B0503020203060202" pitchFamily="34" charset="0"/>
              <a:ea typeface="Roboto" panose="02000000000000000000" pitchFamily="2" charset="0"/>
              <a:cs typeface="Roboto" panose="02000000000000000000" pitchFamily="2" charset="0"/>
              <a:hlinkClick r:id="rId15">
                <a:extLst>
                  <a:ext uri="{A12FA001-AC4F-418D-AE19-62706E023703}">
                    <ahyp:hlinkClr xmlns:ahyp="http://schemas.microsoft.com/office/drawing/2018/hyperlinkcolor" val="tx"/>
                  </a:ext>
                </a:extLst>
              </a:hlinkClick>
            </a:endParaRPr>
          </a:p>
          <a:p>
            <a:pPr marL="285750" indent="-2857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15">
                  <a:extLst>
                    <a:ext uri="{A12FA001-AC4F-418D-AE19-62706E023703}">
                      <ahyp:hlinkClr xmlns:ahyp="http://schemas.microsoft.com/office/drawing/2018/hyperlinkcolor" val="tx"/>
                    </a:ext>
                  </a:extLst>
                </a:hlinkClick>
              </a:rPr>
              <a:t>https://github.com/bitcoin/bitcoin</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rPr>
              <a:t>Andreas Video on Transaction: </a:t>
            </a:r>
            <a:r>
              <a:rPr lang="en-GB" sz="1200" dirty="0">
                <a:latin typeface="Brandon Grotesque Regular" panose="020B0503020203060202" pitchFamily="34" charset="0"/>
                <a:ea typeface="Roboto" panose="02000000000000000000" pitchFamily="2" charset="0"/>
                <a:cs typeface="Roboto" panose="02000000000000000000" pitchFamily="2" charset="0"/>
                <a:hlinkClick r:id="rId16">
                  <a:extLst>
                    <a:ext uri="{A12FA001-AC4F-418D-AE19-62706E023703}">
                      <ahyp:hlinkClr xmlns:ahyp="http://schemas.microsoft.com/office/drawing/2018/hyperlinkcolor" val="tx"/>
                    </a:ext>
                  </a:extLst>
                </a:hlinkClick>
              </a:rPr>
              <a:t>https://www.youtube.com/watch?v=kpnTb6NWih0</a:t>
            </a:r>
            <a:endParaRPr lang="en-GB" sz="1200" dirty="0">
              <a:latin typeface="Brandon Grotesque Regular" panose="020B0503020203060202" pitchFamily="34" charset="0"/>
              <a:ea typeface="Roboto" panose="02000000000000000000" pitchFamily="2" charset="0"/>
              <a:cs typeface="Roboto" panose="02000000000000000000" pitchFamily="2" charset="0"/>
              <a:hlinkClick r:id="rId17">
                <a:extLst>
                  <a:ext uri="{A12FA001-AC4F-418D-AE19-62706E023703}">
                    <ahyp:hlinkClr xmlns:ahyp="http://schemas.microsoft.com/office/drawing/2018/hyperlinkcolor" val="tx"/>
                  </a:ext>
                </a:extLst>
              </a:hlinkClick>
            </a:endParaRPr>
          </a:p>
          <a:p>
            <a:endParaRPr lang="en-GB" sz="1200" b="1" u="sng" dirty="0">
              <a:latin typeface="Brandon Grotesque Regular" panose="020B0503020203060202" pitchFamily="34" charset="0"/>
              <a:ea typeface="Roboto" panose="02000000000000000000" pitchFamily="2" charset="0"/>
              <a:cs typeface="Roboto" panose="02000000000000000000" pitchFamily="2" charset="0"/>
            </a:endParaRPr>
          </a:p>
          <a:p>
            <a:r>
              <a:rPr lang="en-GB" sz="1200" b="1" u="sng" dirty="0">
                <a:latin typeface="Brandon Grotesque Regular" panose="020B0503020203060202" pitchFamily="34" charset="0"/>
                <a:ea typeface="Roboto" panose="02000000000000000000" pitchFamily="2" charset="0"/>
                <a:cs typeface="Roboto" panose="02000000000000000000" pitchFamily="2" charset="0"/>
              </a:rPr>
              <a:t>Livres: </a:t>
            </a:r>
          </a:p>
          <a:p>
            <a:pPr marL="285750" indent="-285750">
              <a:buFont typeface="Arial" panose="020B0604020202020204" pitchFamily="34" charset="0"/>
              <a:buChar char="•"/>
            </a:pPr>
            <a:r>
              <a:rPr lang="en-US" sz="1200" dirty="0">
                <a:latin typeface="Brandon Grotesque Regular" panose="020B0503020203060202" pitchFamily="34" charset="0"/>
                <a:ea typeface="Roboto" panose="02000000000000000000" pitchFamily="2" charset="0"/>
                <a:cs typeface="Roboto" panose="02000000000000000000" pitchFamily="2" charset="0"/>
              </a:rPr>
              <a:t>Mastering Bitcoin - Andreas Antonopoulos </a:t>
            </a:r>
          </a:p>
          <a:p>
            <a:pPr marL="285750" indent="-285750">
              <a:buFont typeface="Arial" panose="020B0604020202020204" pitchFamily="34" charset="0"/>
              <a:buChar char="•"/>
            </a:pPr>
            <a:r>
              <a:rPr lang="en-US" sz="1200" dirty="0">
                <a:latin typeface="Brandon Grotesque Regular" panose="020B0503020203060202" pitchFamily="34" charset="0"/>
                <a:ea typeface="Roboto" panose="02000000000000000000" pitchFamily="2" charset="0"/>
                <a:cs typeface="Roboto" panose="02000000000000000000" pitchFamily="2" charset="0"/>
              </a:rPr>
              <a:t>Programming Bitcoin - Jimmy Song </a:t>
            </a:r>
          </a:p>
          <a:p>
            <a:pPr marL="285750" indent="-285750">
              <a:buFont typeface="Arial" panose="020B0604020202020204" pitchFamily="34" charset="0"/>
              <a:buChar char="•"/>
            </a:pPr>
            <a:r>
              <a:rPr lang="en-US" sz="1200" dirty="0">
                <a:latin typeface="Brandon Grotesque Regular" panose="020B0503020203060202" pitchFamily="34" charset="0"/>
                <a:ea typeface="Roboto" panose="02000000000000000000" pitchFamily="2" charset="0"/>
                <a:cs typeface="Roboto" panose="02000000000000000000" pitchFamily="2" charset="0"/>
              </a:rPr>
              <a:t>Grokking Bitcoin - </a:t>
            </a:r>
            <a:r>
              <a:rPr lang="en-US" sz="1200" dirty="0" err="1">
                <a:latin typeface="Brandon Grotesque Regular" panose="020B0503020203060202" pitchFamily="34" charset="0"/>
                <a:ea typeface="Roboto" panose="02000000000000000000" pitchFamily="2" charset="0"/>
                <a:cs typeface="Roboto" panose="02000000000000000000" pitchFamily="2" charset="0"/>
              </a:rPr>
              <a:t>Kalle</a:t>
            </a:r>
            <a:r>
              <a:rPr lang="en-US" sz="1200" dirty="0">
                <a:latin typeface="Brandon Grotesque Regular" panose="020B0503020203060202" pitchFamily="34" charset="0"/>
                <a:ea typeface="Roboto" panose="02000000000000000000" pitchFamily="2" charset="0"/>
                <a:cs typeface="Roboto" panose="02000000000000000000" pitchFamily="2" charset="0"/>
              </a:rPr>
              <a:t> Rosenbaum</a:t>
            </a:r>
          </a:p>
          <a:p>
            <a:endParaRPr lang="en-GB" sz="1200" b="1" u="sng" dirty="0">
              <a:latin typeface="Brandon Grotesque Regular" panose="020B0503020203060202" pitchFamily="34" charset="0"/>
              <a:ea typeface="Roboto" panose="02000000000000000000" pitchFamily="2" charset="0"/>
              <a:cs typeface="Roboto" panose="02000000000000000000" pitchFamily="2" charset="0"/>
            </a:endParaRPr>
          </a:p>
          <a:p>
            <a:r>
              <a:rPr lang="en-GB" sz="1200" b="1" u="sng" dirty="0" err="1">
                <a:latin typeface="Brandon Grotesque Regular" panose="020B0503020203060202" pitchFamily="34" charset="0"/>
                <a:ea typeface="Roboto" panose="02000000000000000000" pitchFamily="2" charset="0"/>
                <a:cs typeface="Roboto" panose="02000000000000000000" pitchFamily="2" charset="0"/>
              </a:rPr>
              <a:t>Mineur</a:t>
            </a:r>
            <a:r>
              <a:rPr lang="en-GB" sz="1200" b="1" u="sng" dirty="0">
                <a:latin typeface="Brandon Grotesque Regular" panose="020B0503020203060202" pitchFamily="34" charset="0"/>
                <a:ea typeface="Roboto" panose="02000000000000000000" pitchFamily="2" charset="0"/>
                <a:cs typeface="Roboto" panose="02000000000000000000" pitchFamily="2" charset="0"/>
              </a:rPr>
              <a:t>:</a:t>
            </a:r>
          </a:p>
          <a:p>
            <a:pPr marL="285750" indent="-2857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17">
                  <a:extLst>
                    <a:ext uri="{A12FA001-AC4F-418D-AE19-62706E023703}">
                      <ahyp:hlinkClr xmlns:ahyp="http://schemas.microsoft.com/office/drawing/2018/hyperlinkcolor" val="tx"/>
                    </a:ext>
                  </a:extLst>
                </a:hlinkClick>
              </a:rPr>
              <a:t>https://www.bitcoinmining.com/</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18">
                  <a:extLst>
                    <a:ext uri="{A12FA001-AC4F-418D-AE19-62706E023703}">
                      <ahyp:hlinkClr xmlns:ahyp="http://schemas.microsoft.com/office/drawing/2018/hyperlinkcolor" val="tx"/>
                    </a:ext>
                  </a:extLst>
                </a:hlinkClick>
              </a:rPr>
              <a:t>https://bitcoin.org/en/how-it-works</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19">
                  <a:extLst>
                    <a:ext uri="{A12FA001-AC4F-418D-AE19-62706E023703}">
                      <ahyp:hlinkClr xmlns:ahyp="http://schemas.microsoft.com/office/drawing/2018/hyperlinkcolor" val="tx"/>
                    </a:ext>
                  </a:extLst>
                </a:hlinkClick>
              </a:rPr>
              <a:t>https://blockgeeks.com/bitcoin-transactions/</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20">
                  <a:extLst>
                    <a:ext uri="{A12FA001-AC4F-418D-AE19-62706E023703}">
                      <ahyp:hlinkClr xmlns:ahyp="http://schemas.microsoft.com/office/drawing/2018/hyperlinkcolor" val="tx"/>
                    </a:ext>
                  </a:extLst>
                </a:hlinkClick>
              </a:rPr>
              <a:t>https://www.bitcoinmining.com/what-is-the-bitcoin-block-reward/</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21">
                  <a:extLst>
                    <a:ext uri="{A12FA001-AC4F-418D-AE19-62706E023703}">
                      <ahyp:hlinkClr xmlns:ahyp="http://schemas.microsoft.com/office/drawing/2018/hyperlinkcolor" val="tx"/>
                    </a:ext>
                  </a:extLst>
                </a:hlinkClick>
              </a:rPr>
              <a:t>https://andrea.corbellini.name/2015/05/17/elliptic-curve-cryptography-a-gentle-introduction/</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22">
                  <a:extLst>
                    <a:ext uri="{A12FA001-AC4F-418D-AE19-62706E023703}">
                      <ahyp:hlinkClr xmlns:ahyp="http://schemas.microsoft.com/office/drawing/2018/hyperlinkcolor" val="tx"/>
                    </a:ext>
                  </a:extLst>
                </a:hlinkClick>
              </a:rPr>
              <a:t>https://xorbin.com/tools/sha256-hash-calculator</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23">
                  <a:extLst>
                    <a:ext uri="{A12FA001-AC4F-418D-AE19-62706E023703}">
                      <ahyp:hlinkClr xmlns:ahyp="http://schemas.microsoft.com/office/drawing/2018/hyperlinkcolor" val="tx"/>
                    </a:ext>
                  </a:extLst>
                </a:hlinkClick>
              </a:rPr>
              <a:t>https://en.wikipedia.org/wiki/Secure_Hash_Algorithms</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24">
                  <a:extLst>
                    <a:ext uri="{A12FA001-AC4F-418D-AE19-62706E023703}">
                      <ahyp:hlinkClr xmlns:ahyp="http://schemas.microsoft.com/office/drawing/2018/hyperlinkcolor" val="tx"/>
                    </a:ext>
                  </a:extLst>
                </a:hlinkClick>
              </a:rPr>
              <a:t>https://en.bitcoinwiki.org/wiki/SHA-256</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endParaRPr lang="en-GB" sz="1200" b="1" u="sng" dirty="0">
              <a:latin typeface="Brandon Grotesque Regular" panose="020B0503020203060202" pitchFamily="34" charset="0"/>
              <a:ea typeface="Roboto" panose="02000000000000000000" pitchFamily="2" charset="0"/>
              <a:cs typeface="Roboto" panose="02000000000000000000" pitchFamily="2" charset="0"/>
            </a:endParaRPr>
          </a:p>
          <a:p>
            <a:r>
              <a:rPr lang="en-GB" sz="1200" b="1" u="sng" dirty="0" err="1">
                <a:latin typeface="Brandon Grotesque Regular" panose="020B0503020203060202" pitchFamily="34" charset="0"/>
                <a:ea typeface="Roboto" panose="02000000000000000000" pitchFamily="2" charset="0"/>
                <a:cs typeface="Roboto" panose="02000000000000000000" pitchFamily="2" charset="0"/>
              </a:rPr>
              <a:t>Climat</a:t>
            </a:r>
            <a:r>
              <a:rPr lang="en-GB" sz="1200" b="1" u="sng" dirty="0">
                <a:latin typeface="Brandon Grotesque Regular" panose="020B0503020203060202" pitchFamily="34" charset="0"/>
                <a:ea typeface="Roboto" panose="02000000000000000000" pitchFamily="2" charset="0"/>
                <a:cs typeface="Roboto" panose="02000000000000000000" pitchFamily="2" charset="0"/>
              </a:rPr>
              <a:t>: </a:t>
            </a:r>
            <a:endParaRPr lang="en-US" sz="1200" b="1" u="sng"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1200" dirty="0">
                <a:latin typeface="Brandon Grotesque Regular" panose="020B0503020203060202" pitchFamily="34" charset="0"/>
                <a:ea typeface="Roboto" panose="02000000000000000000" pitchFamily="2" charset="0"/>
                <a:cs typeface="Roboto" panose="02000000000000000000" pitchFamily="2" charset="0"/>
                <a:hlinkClick r:id="rId25">
                  <a:extLst>
                    <a:ext uri="{A12FA001-AC4F-418D-AE19-62706E023703}">
                      <ahyp:hlinkClr xmlns:ahyp="http://schemas.microsoft.com/office/drawing/2018/hyperlinkcolor" val="tx"/>
                    </a:ext>
                  </a:extLst>
                </a:hlinkClick>
              </a:rPr>
              <a:t>https://hackernoon.com/bitcoin-doesnt-waste-electricity-649694ea3605</a:t>
            </a:r>
            <a:endParaRPr lang="en-US" sz="12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1200" dirty="0">
                <a:latin typeface="Brandon Grotesque Regular" panose="020B0503020203060202" pitchFamily="34" charset="0"/>
                <a:ea typeface="Roboto" panose="02000000000000000000" pitchFamily="2" charset="0"/>
                <a:cs typeface="Roboto" panose="02000000000000000000" pitchFamily="2" charset="0"/>
                <a:hlinkClick r:id="rId26">
                  <a:extLst>
                    <a:ext uri="{A12FA001-AC4F-418D-AE19-62706E023703}">
                      <ahyp:hlinkClr xmlns:ahyp="http://schemas.microsoft.com/office/drawing/2018/hyperlinkcolor" val="tx"/>
                    </a:ext>
                  </a:extLst>
                </a:hlinkClick>
              </a:rPr>
              <a:t>https://www.globalcitizen.org/en/content/bitcoin-pollution-environment-electricity-robots/</a:t>
            </a:r>
            <a:endParaRPr lang="en-US" sz="12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1200" dirty="0">
                <a:latin typeface="Brandon Grotesque Regular" panose="020B0503020203060202" pitchFamily="34" charset="0"/>
                <a:ea typeface="Roboto" panose="02000000000000000000" pitchFamily="2" charset="0"/>
                <a:cs typeface="Roboto" panose="02000000000000000000" pitchFamily="2" charset="0"/>
                <a:hlinkClick r:id="rId27">
                  <a:extLst>
                    <a:ext uri="{A12FA001-AC4F-418D-AE19-62706E023703}">
                      <ahyp:hlinkClr xmlns:ahyp="http://schemas.microsoft.com/office/drawing/2018/hyperlinkcolor" val="tx"/>
                    </a:ext>
                  </a:extLst>
                </a:hlinkClick>
              </a:rPr>
              <a:t>https://cryptowords.github.io/the-cost-and-stability-of-bitcoin</a:t>
            </a:r>
            <a:endParaRPr lang="en-US" sz="12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1200" dirty="0">
                <a:latin typeface="Brandon Grotesque Regular" panose="020B0503020203060202" pitchFamily="34" charset="0"/>
                <a:ea typeface="Roboto" panose="02000000000000000000" pitchFamily="2" charset="0"/>
                <a:cs typeface="Roboto" panose="02000000000000000000" pitchFamily="2" charset="0"/>
                <a:hlinkClick r:id="rId28">
                  <a:extLst>
                    <a:ext uri="{A12FA001-AC4F-418D-AE19-62706E023703}">
                      <ahyp:hlinkClr xmlns:ahyp="http://schemas.microsoft.com/office/drawing/2018/hyperlinkcolor" val="tx"/>
                    </a:ext>
                  </a:extLst>
                </a:hlinkClick>
              </a:rPr>
              <a:t>https://twitter.com/nic__carter/status/1051170221573251072</a:t>
            </a:r>
            <a:endParaRPr lang="en-US" sz="12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1200" dirty="0">
                <a:latin typeface="Brandon Grotesque Regular" panose="020B0503020203060202" pitchFamily="34" charset="0"/>
                <a:ea typeface="Roboto" panose="02000000000000000000" pitchFamily="2" charset="0"/>
                <a:cs typeface="Roboto" panose="02000000000000000000" pitchFamily="2" charset="0"/>
                <a:hlinkClick r:id="rId29">
                  <a:extLst>
                    <a:ext uri="{A12FA001-AC4F-418D-AE19-62706E023703}">
                      <ahyp:hlinkClr xmlns:ahyp="http://schemas.microsoft.com/office/drawing/2018/hyperlinkcolor" val="tx"/>
                    </a:ext>
                  </a:extLst>
                </a:hlinkClick>
              </a:rPr>
              <a:t>https://digiconomist.net/bitcoin-energy-consumption</a:t>
            </a:r>
            <a:endParaRPr lang="en-US" sz="12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US" sz="1200" dirty="0">
                <a:latin typeface="Brandon Grotesque Regular" panose="020B0503020203060202" pitchFamily="34" charset="0"/>
                <a:ea typeface="Roboto" panose="02000000000000000000" pitchFamily="2" charset="0"/>
                <a:cs typeface="Roboto" panose="02000000000000000000" pitchFamily="2" charset="0"/>
                <a:hlinkClick r:id="rId30">
                  <a:extLst>
                    <a:ext uri="{A12FA001-AC4F-418D-AE19-62706E023703}">
                      <ahyp:hlinkClr xmlns:ahyp="http://schemas.microsoft.com/office/drawing/2018/hyperlinkcolor" val="tx"/>
                    </a:ext>
                  </a:extLst>
                </a:hlinkClick>
              </a:rPr>
              <a:t>https://www.theblockcrypto.com/post/1535/proof-of-work-is-efficient</a:t>
            </a:r>
            <a:endParaRPr lang="en-US" sz="1200" dirty="0">
              <a:latin typeface="Brandon Grotesque Regular" panose="020B0503020203060202" pitchFamily="34" charset="0"/>
              <a:ea typeface="Roboto" panose="02000000000000000000" pitchFamily="2" charset="0"/>
              <a:cs typeface="Roboto" panose="02000000000000000000" pitchFamily="2" charset="0"/>
            </a:endParaRPr>
          </a:p>
          <a:p>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r>
              <a:rPr lang="en-GB" sz="1200" b="1" u="sng" dirty="0" err="1">
                <a:latin typeface="Brandon Grotesque Regular" panose="020B0503020203060202" pitchFamily="34" charset="0"/>
                <a:ea typeface="Roboto" panose="02000000000000000000" pitchFamily="2" charset="0"/>
                <a:cs typeface="Roboto" panose="02000000000000000000" pitchFamily="2" charset="0"/>
              </a:rPr>
              <a:t>Noeud</a:t>
            </a:r>
            <a:endParaRPr lang="en-GB" sz="1200" b="1" u="sng"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31">
                  <a:extLst>
                    <a:ext uri="{A12FA001-AC4F-418D-AE19-62706E023703}">
                      <ahyp:hlinkClr xmlns:ahyp="http://schemas.microsoft.com/office/drawing/2018/hyperlinkcolor" val="tx"/>
                    </a:ext>
                  </a:extLst>
                </a:hlinkClick>
              </a:rPr>
              <a:t>https://www.coindesk.com/bitcoin-nodes-need</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32">
                  <a:extLst>
                    <a:ext uri="{A12FA001-AC4F-418D-AE19-62706E023703}">
                      <ahyp:hlinkClr xmlns:ahyp="http://schemas.microsoft.com/office/drawing/2018/hyperlinkcolor" val="tx"/>
                    </a:ext>
                  </a:extLst>
                </a:hlinkClick>
              </a:rPr>
              <a:t>https://bitnodes.io/</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33">
                  <a:extLst>
                    <a:ext uri="{A12FA001-AC4F-418D-AE19-62706E023703}">
                      <ahyp:hlinkClr xmlns:ahyp="http://schemas.microsoft.com/office/drawing/2018/hyperlinkcolor" val="tx"/>
                    </a:ext>
                  </a:extLst>
                </a:hlinkClick>
              </a:rPr>
              <a:t>https://bitcoin.org/en/full-node#special-cases</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34">
                  <a:extLst>
                    <a:ext uri="{A12FA001-AC4F-418D-AE19-62706E023703}">
                      <ahyp:hlinkClr xmlns:ahyp="http://schemas.microsoft.com/office/drawing/2018/hyperlinkcolor" val="tx"/>
                    </a:ext>
                  </a:extLst>
                </a:hlinkClick>
              </a:rPr>
              <a:t>https://en.bitcoin.it/wiki/Full_node</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a:p>
            <a:pPr marL="285750" indent="-285750">
              <a:buFont typeface="Arial" panose="020B0604020202020204" pitchFamily="34" charset="0"/>
              <a:buChar char="•"/>
            </a:pPr>
            <a:r>
              <a:rPr lang="en-GB" sz="1200" dirty="0">
                <a:latin typeface="Brandon Grotesque Regular" panose="020B0503020203060202" pitchFamily="34" charset="0"/>
                <a:ea typeface="Roboto" panose="02000000000000000000" pitchFamily="2" charset="0"/>
                <a:cs typeface="Roboto" panose="02000000000000000000" pitchFamily="2" charset="0"/>
                <a:hlinkClick r:id="rId35">
                  <a:extLst>
                    <a:ext uri="{A12FA001-AC4F-418D-AE19-62706E023703}">
                      <ahyp:hlinkClr xmlns:ahyp="http://schemas.microsoft.com/office/drawing/2018/hyperlinkcolor" val="tx"/>
                    </a:ext>
                  </a:extLst>
                </a:hlinkClick>
              </a:rPr>
              <a:t>https://www.blockchain.com/explorer</a:t>
            </a:r>
            <a:endParaRPr lang="en-GB" sz="1200" dirty="0">
              <a:latin typeface="Brandon Grotesque Regular" panose="020B0503020203060202" pitchFamily="34"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964493159"/>
      </p:ext>
    </p:extLst>
  </p:cSld>
  <p:clrMapOvr>
    <a:overrideClrMapping bg1="lt1" tx1="dk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70CA-78F5-4E73-8C93-D5AAF0DC229D}"/>
              </a:ext>
            </a:extLst>
          </p:cNvPr>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a:off x="-69011" y="2"/>
            <a:ext cx="12192000" cy="6857997"/>
          </a:xfrm>
          <a:prstGeom prst="rect">
            <a:avLst/>
          </a:prstGeom>
        </p:spPr>
      </p:pic>
      <p:sp>
        <p:nvSpPr>
          <p:cNvPr id="4" name="Subtitle 2">
            <a:extLst>
              <a:ext uri="{FF2B5EF4-FFF2-40B4-BE49-F238E27FC236}">
                <a16:creationId xmlns:a16="http://schemas.microsoft.com/office/drawing/2014/main" id="{0CFDE6F8-E62F-4C13-B0CB-764F8B8AC1B3}"/>
              </a:ext>
            </a:extLst>
          </p:cNvPr>
          <p:cNvSpPr>
            <a:spLocks noGrp="1"/>
          </p:cNvSpPr>
          <p:nvPr>
            <p:ph type="subTitle" idx="1"/>
            <p:custDataLst>
              <p:tags r:id="rId2"/>
            </p:custDataLst>
          </p:nvPr>
        </p:nvSpPr>
        <p:spPr>
          <a:xfrm>
            <a:off x="570780" y="744834"/>
            <a:ext cx="11050439" cy="5753820"/>
          </a:xfrm>
        </p:spPr>
        <p:txBody>
          <a:bodyPr>
            <a:normAutofit fontScale="47500" lnSpcReduction="20000"/>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4400" b="1" i="0" u="none" strike="noStrike" kern="1200" cap="none" spc="0" normalizeH="0" baseline="0" noProof="0" dirty="0">
                <a:ln>
                  <a:noFill/>
                </a:ln>
                <a:solidFill>
                  <a:srgbClr val="FF0000"/>
                </a:solidFill>
                <a:effectLst/>
                <a:uLnTx/>
                <a:uFillTx/>
                <a:latin typeface="Calibri" panose="020F0502020204030204"/>
                <a:ea typeface="+mn-ea"/>
                <a:cs typeface="+mn-cs"/>
              </a:rPr>
              <a:t>Avertissement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600" b="1" i="0" u="none" strike="noStrike" kern="1200" cap="none" spc="0" normalizeH="0" baseline="0" noProof="0" dirty="0">
                <a:ln>
                  <a:noFill/>
                </a:ln>
                <a:solidFill>
                  <a:prstClr val="white"/>
                </a:solidFill>
                <a:effectLst/>
                <a:uLnTx/>
                <a:uFillTx/>
                <a:latin typeface="Calibri" panose="020F0502020204030204"/>
                <a:ea typeface="+mn-ea"/>
                <a:cs typeface="+mn-cs"/>
              </a:rPr>
              <a:t>Les cryptomonnaies sont des produits risqués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44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dirty="0">
                <a:ln>
                  <a:noFill/>
                </a:ln>
                <a:solidFill>
                  <a:prstClr val="white"/>
                </a:solidFill>
                <a:effectLst/>
                <a:uLnTx/>
                <a:uFillTx/>
                <a:latin typeface="Calibri" panose="020F0502020204030204"/>
                <a:ea typeface="+mn-ea"/>
                <a:cs typeface="+mn-cs"/>
              </a:rPr>
              <a:t>Tout notre contenu est à but purement pédagogique et informatif. Le bitcoin est un actif hautement spéculatif et nous conseillons de discuter avec votre conseiller financier avant de prendre une décision importante. Prenez garde aux arnaques et prenez en compte le risque.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dirty="0">
                <a:ln>
                  <a:noFill/>
                </a:ln>
                <a:solidFill>
                  <a:srgbClr val="FF0000"/>
                </a:solidFill>
                <a:effectLst/>
                <a:uLnTx/>
                <a:uFillTx/>
                <a:latin typeface="Calibri" panose="020F0502020204030204"/>
                <a:ea typeface="+mn-ea"/>
                <a:cs typeface="+mn-cs"/>
              </a:rPr>
              <a:t>N'investissez que ce que vous pouvez vous permettre de perdre. Les performances financières passées ne sont pas représentatives des performances à venir.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dirty="0">
                <a:ln>
                  <a:noFill/>
                </a:ln>
                <a:solidFill>
                  <a:prstClr val="white"/>
                </a:solidFill>
                <a:effectLst/>
                <a:uLnTx/>
                <a:uFillTx/>
                <a:latin typeface="Calibri" panose="020F0502020204030204"/>
                <a:ea typeface="+mn-ea"/>
                <a:cs typeface="+mn-cs"/>
              </a:rPr>
              <a:t>L'industrie des cryptomonnaies est pleine d'arnaques. Ne faites pas confiance aux inconnus (même pas à nous) et ne divulguez pas votre clé privée. Les informations fournies sur ce site ne doivent pas être votre seule référence. Vérifiez et croisez vos sources.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dirty="0">
                <a:ln>
                  <a:noFill/>
                </a:ln>
                <a:solidFill>
                  <a:srgbClr val="FF0000"/>
                </a:solidFill>
                <a:effectLst/>
                <a:uLnTx/>
                <a:uFillTx/>
                <a:latin typeface="Calibri" panose="020F0502020204030204"/>
                <a:ea typeface="+mn-ea"/>
                <a:cs typeface="+mn-cs"/>
              </a:rPr>
              <a:t>Nous ne sommes pas intéressés dans des partenariats avec des </a:t>
            </a:r>
            <a:r>
              <a:rPr kumimoji="0" lang="fr-FR" sz="3200" b="0" i="0" u="none" strike="noStrike" kern="1200" cap="none" spc="0" normalizeH="0" baseline="0" noProof="0" dirty="0" err="1">
                <a:ln>
                  <a:noFill/>
                </a:ln>
                <a:solidFill>
                  <a:srgbClr val="FF0000"/>
                </a:solidFill>
                <a:effectLst/>
                <a:uLnTx/>
                <a:uFillTx/>
                <a:latin typeface="Calibri" panose="020F0502020204030204"/>
                <a:ea typeface="+mn-ea"/>
                <a:cs typeface="+mn-cs"/>
              </a:rPr>
              <a:t>altcoins</a:t>
            </a:r>
            <a:r>
              <a:rPr kumimoji="0" lang="fr-FR" sz="3200" b="0" i="0" u="none" strike="noStrike" kern="1200" cap="none" spc="0" normalizeH="0" baseline="0" noProof="0" dirty="0">
                <a:ln>
                  <a:noFill/>
                </a:ln>
                <a:solidFill>
                  <a:srgbClr val="FF0000"/>
                </a:solidFill>
                <a:effectLst/>
                <a:uLnTx/>
                <a:uFillTx/>
                <a:latin typeface="Calibri" panose="020F05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dirty="0">
                <a:ln>
                  <a:noFill/>
                </a:ln>
                <a:solidFill>
                  <a:prstClr val="white"/>
                </a:solidFill>
                <a:effectLst/>
                <a:uLnTx/>
                <a:uFillTx/>
                <a:latin typeface="Calibri" panose="020F0502020204030204"/>
                <a:ea typeface="+mn-ea"/>
                <a:cs typeface="+mn-cs"/>
              </a:rPr>
              <a:t>Notre travail est </a:t>
            </a:r>
            <a:r>
              <a:rPr kumimoji="0" lang="fr-FR" sz="3200" b="0" i="0" u="none" strike="noStrike" kern="1200" cap="none" spc="0" normalizeH="0" baseline="0" noProof="0" dirty="0" err="1">
                <a:ln>
                  <a:noFill/>
                </a:ln>
                <a:solidFill>
                  <a:prstClr val="white"/>
                </a:solidFill>
                <a:effectLst/>
                <a:uLnTx/>
                <a:uFillTx/>
                <a:latin typeface="Calibri" panose="020F0502020204030204"/>
                <a:ea typeface="+mn-ea"/>
                <a:cs typeface="+mn-cs"/>
              </a:rPr>
              <a:t>licensé</a:t>
            </a:r>
            <a:r>
              <a:rPr kumimoji="0" lang="fr-FR" sz="3200" b="0" i="0" u="none" strike="noStrike" kern="1200" cap="none" spc="0" normalizeH="0" baseline="0" noProof="0" dirty="0">
                <a:ln>
                  <a:noFill/>
                </a:ln>
                <a:solidFill>
                  <a:prstClr val="white"/>
                </a:solidFill>
                <a:effectLst/>
                <a:uLnTx/>
                <a:uFillTx/>
                <a:latin typeface="Calibri" panose="020F0502020204030204"/>
                <a:ea typeface="+mn-ea"/>
                <a:cs typeface="+mn-cs"/>
              </a:rPr>
              <a:t> sous CC BY-SA. Nous sommes un fournisseur de contenu indépendant qui n'est pas engagé auprès d'une ICO ou autre cryptomonnaie centralisée.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dirty="0">
                <a:ln>
                  <a:noFill/>
                </a:ln>
                <a:solidFill>
                  <a:prstClr val="white"/>
                </a:solidFill>
                <a:effectLst/>
                <a:uLnTx/>
                <a:uFillTx/>
                <a:latin typeface="Calibri" panose="020F0502020204030204"/>
                <a:ea typeface="+mn-ea"/>
                <a:cs typeface="+mn-cs"/>
              </a:rPr>
              <a:t>Nous ne demanderons jamais vos informations personnelles (SEED &amp; clé, nom, adresse, KYC, etc...). Par souci de transparence, nous détenons bien des bitcoins.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dirty="0">
                <a:ln>
                  <a:noFill/>
                </a:ln>
                <a:solidFill>
                  <a:prstClr val="white"/>
                </a:solidFill>
                <a:effectLst/>
                <a:uLnTx/>
                <a:uFillTx/>
                <a:latin typeface="Calibri" panose="020F0502020204030204"/>
                <a:ea typeface="+mn-ea"/>
                <a:cs typeface="+mn-cs"/>
              </a:rPr>
              <a:t>Le projet Le Terrier du bitcoin est une activité de la société CEVEX sas. Nous ne sommes pas responsables des pertes liées aux arnaques, aux clés perdues et aux mauvais investissements.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3200" b="0" i="0" u="none" strike="noStrike" kern="1200" cap="none" spc="0" normalizeH="0" baseline="0" noProof="0" dirty="0">
                <a:ln>
                  <a:noFill/>
                </a:ln>
                <a:solidFill>
                  <a:prstClr val="white"/>
                </a:solidFill>
                <a:effectLst/>
                <a:uLnTx/>
                <a:uFillTx/>
                <a:latin typeface="Calibri" panose="020F0502020204030204"/>
                <a:ea typeface="+mn-ea"/>
                <a:cs typeface="+mn-cs"/>
              </a:rPr>
              <a:t>Pour plus d'informations, visitez notre site ou contactez-nous directement.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fr-FR" sz="32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FFC000"/>
                </a:solidFill>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www.DecouvreBitcoin.com</a:t>
            </a:r>
            <a:endParaRPr kumimoji="0" lang="en-US" sz="3200" b="0" i="0" u="none" strike="noStrike" kern="1200" cap="none" spc="0" normalizeH="0" baseline="0" noProof="0" dirty="0">
              <a:ln>
                <a:noFill/>
              </a:ln>
              <a:solidFill>
                <a:srgbClr val="FFC00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srgbClr val="FFC000"/>
                </a:solidFill>
                <a:effectLst/>
                <a:uLnTx/>
                <a:uFillTx/>
                <a:latin typeface="Calibri" panose="020F0502020204030204"/>
                <a:ea typeface="+mn-ea"/>
                <a:cs typeface="+mn-cs"/>
                <a:hlinkClick r:id="rId9">
                  <a:extLst>
                    <a:ext uri="{A12FA001-AC4F-418D-AE19-62706E023703}">
                      <ahyp:hlinkClr xmlns:ahyp="http://schemas.microsoft.com/office/drawing/2018/hyperlinkcolor" val="tx"/>
                    </a:ext>
                  </a:extLst>
                </a:hlinkClick>
              </a:rPr>
              <a:t>Contact@Decouvrebitcoin.com</a:t>
            </a:r>
            <a:endParaRPr kumimoji="0" lang="en-US" sz="3200" b="0" i="0" u="none" strike="noStrike" kern="1200" cap="none" spc="0" normalizeH="0" baseline="0" noProof="0" dirty="0">
              <a:ln>
                <a:noFill/>
              </a:ln>
              <a:solidFill>
                <a:srgbClr val="FFC00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Espace réservé du pied de page 1">
            <a:extLst>
              <a:ext uri="{FF2B5EF4-FFF2-40B4-BE49-F238E27FC236}">
                <a16:creationId xmlns:a16="http://schemas.microsoft.com/office/drawing/2014/main" id="{E1C16E30-E6C5-4B9F-BE18-062B3C67D176}"/>
              </a:ext>
            </a:extLst>
          </p:cNvPr>
          <p:cNvSpPr>
            <a:spLocks noGrp="1"/>
          </p:cNvSpPr>
          <p:nvPr>
            <p:ph type="ftr" idx="11"/>
            <p:custDataLst>
              <p:tags r:id="rId3"/>
            </p:custDataLst>
          </p:nvPr>
        </p:nvSpPr>
        <p:spPr>
          <a:xfrm>
            <a:off x="2567608" y="6323722"/>
            <a:ext cx="7740578" cy="365125"/>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2.1 FR V0.5 -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10">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pic>
        <p:nvPicPr>
          <p:cNvPr id="9" name="Picture 8">
            <a:extLst>
              <a:ext uri="{FF2B5EF4-FFF2-40B4-BE49-F238E27FC236}">
                <a16:creationId xmlns:a16="http://schemas.microsoft.com/office/drawing/2014/main" id="{ACA09B45-5CE4-4F6E-825F-69C0BD95BA3F}"/>
              </a:ext>
            </a:extLst>
          </p:cNvPr>
          <p:cNvPicPr>
            <a:picLocks noChangeAspect="1"/>
          </p:cNvPicPr>
          <p:nvPr>
            <p:custDataLst>
              <p:tags r:id="rId4"/>
            </p:custDataLst>
          </p:nvPr>
        </p:nvPicPr>
        <p:blipFill>
          <a:blip r:embed="rId11">
            <a:extLst>
              <a:ext uri="{28A0092B-C50C-407E-A947-70E740481C1C}">
                <a14:useLocalDpi xmlns:a14="http://schemas.microsoft.com/office/drawing/2010/main" val="0"/>
              </a:ext>
            </a:extLst>
          </a:blip>
          <a:stretch>
            <a:fillRect/>
          </a:stretch>
        </p:blipFill>
        <p:spPr>
          <a:xfrm>
            <a:off x="794843" y="50440"/>
            <a:ext cx="1581211" cy="1413507"/>
          </a:xfrm>
          <a:prstGeom prst="rect">
            <a:avLst/>
          </a:prstGeom>
        </p:spPr>
      </p:pic>
    </p:spTree>
    <p:extLst>
      <p:ext uri="{BB962C8B-B14F-4D97-AF65-F5344CB8AC3E}">
        <p14:creationId xmlns:p14="http://schemas.microsoft.com/office/powerpoint/2010/main" val="2748721682"/>
      </p:ext>
    </p:extLst>
  </p:cSld>
  <p:clrMapOvr>
    <a:masterClrMapping/>
  </p:clrMapOvr>
  <mc:AlternateContent xmlns:mc="http://schemas.openxmlformats.org/markup-compatibility/2006" xmlns:p14="http://schemas.microsoft.com/office/powerpoint/2010/main">
    <mc:Choice Requires="p14">
      <p:transition spd="slow" p14:dur="2000" advTm="302"/>
    </mc:Choice>
    <mc:Fallback xmlns="">
      <p:transition spd="slow" advTm="30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E319E9-23FD-482C-9992-61AAD220C11C}"/>
              </a:ext>
            </a:extLst>
          </p:cNvPr>
          <p:cNvSpPr>
            <a:spLocks noGrp="1"/>
          </p:cNvSpPr>
          <p:nvPr>
            <p:ph type="title"/>
            <p:custDataLst>
              <p:tags r:id="rId2"/>
            </p:custDataLst>
          </p:nvPr>
        </p:nvSpPr>
        <p:spPr>
          <a:xfrm>
            <a:off x="284190" y="585385"/>
            <a:ext cx="8476106" cy="2267551"/>
          </a:xfrm>
          <a:noFill/>
          <a:ln>
            <a:noFill/>
          </a:ln>
        </p:spPr>
        <p:txBody>
          <a:bodyPr spcFirstLastPara="1" wrap="square" lIns="68575" tIns="34275" rIns="68575" bIns="34275" anchor="t" anchorCtr="0">
            <a:noAutofit/>
          </a:bodyPr>
          <a:lstStyle/>
          <a:p>
            <a:pPr>
              <a:spcBef>
                <a:spcPts val="1067"/>
              </a:spcBef>
            </a:pPr>
            <a:r>
              <a:rPr lang="fr-FR" sz="1400" kern="1200" dirty="0">
                <a:latin typeface="Brandon Grotesque Regular" panose="020B0503020203060202" pitchFamily="34" charset="0"/>
                <a:ea typeface="+mn-ea"/>
                <a:sym typeface="Arial"/>
              </a:rPr>
              <a:t>Bitcoin (BTC) est un protocole qui permet le transfert de valeur en pair à pair (sans intermédiaire)</a:t>
            </a:r>
            <a:br>
              <a:rPr lang="fr-FR" sz="1400" kern="1200" dirty="0">
                <a:latin typeface="Brandon Grotesque Regular" panose="020B0503020203060202" pitchFamily="34" charset="0"/>
                <a:ea typeface="+mn-ea"/>
                <a:sym typeface="Arial"/>
              </a:rPr>
            </a:br>
            <a:br>
              <a:rPr lang="fr-FR" sz="1400" kern="1200" dirty="0">
                <a:latin typeface="Brandon Grotesque Regular" panose="020B0503020203060202" pitchFamily="34" charset="0"/>
                <a:ea typeface="+mn-ea"/>
                <a:sym typeface="Arial"/>
              </a:rPr>
            </a:br>
            <a:r>
              <a:rPr lang="fr-FR" sz="1400" kern="1200" dirty="0">
                <a:latin typeface="Brandon Grotesque Regular" panose="020B0503020203060202" pitchFamily="34" charset="0"/>
                <a:ea typeface="+mn-ea"/>
                <a:sym typeface="Arial"/>
              </a:rPr>
              <a:t>Comme il est décentralisé, le réseau doit trouver un moyen de parvenir à un consensus concernant les nouvelles transactions et l'état du registre. </a:t>
            </a:r>
            <a:br>
              <a:rPr lang="fr-FR" sz="1400" kern="1200" dirty="0">
                <a:latin typeface="Brandon Grotesque Regular" panose="020B0503020203060202" pitchFamily="34" charset="0"/>
                <a:ea typeface="+mn-ea"/>
                <a:sym typeface="Arial"/>
              </a:rPr>
            </a:br>
            <a:r>
              <a:rPr lang="fr-FR" sz="1400" kern="1200" dirty="0">
                <a:latin typeface="Brandon Grotesque Regular" panose="020B0503020203060202" pitchFamily="34" charset="0"/>
                <a:ea typeface="+mn-ea"/>
                <a:sym typeface="Arial"/>
              </a:rPr>
              <a:t>Puisque que la confiance n’existe pas sur internet, toutes les transactions sont stockées dans une base de données immuable qui est actualisée toutes les 10 minutes en résolvant la "preuve de travail".</a:t>
            </a:r>
            <a:br>
              <a:rPr lang="fr-FR" sz="1400" kern="1200" dirty="0">
                <a:latin typeface="Brandon Grotesque Regular" panose="020B0503020203060202" pitchFamily="34" charset="0"/>
                <a:ea typeface="+mn-ea"/>
                <a:sym typeface="Arial"/>
              </a:rPr>
            </a:br>
            <a:br>
              <a:rPr lang="fr-FR" sz="1400" kern="1200" dirty="0">
                <a:latin typeface="Brandon Grotesque Regular" panose="020B0503020203060202" pitchFamily="34" charset="0"/>
                <a:ea typeface="+mn-ea"/>
                <a:sym typeface="Arial"/>
              </a:rPr>
            </a:br>
            <a:r>
              <a:rPr lang="fr-FR" sz="1400" kern="1200" dirty="0">
                <a:latin typeface="Brandon Grotesque Regular" panose="020B0503020203060202" pitchFamily="34" charset="0"/>
                <a:ea typeface="+mn-ea"/>
                <a:sym typeface="Arial"/>
              </a:rPr>
              <a:t> Tout au long de ce processus, trois acteurs principaux jouent un rôle distinct pour garantir que personne ne puisse tricher et qu'aucune entité ne dispose de tout le pouvoir de décision.</a:t>
            </a:r>
            <a:br>
              <a:rPr lang="fr-FR" sz="1400" kern="1200" dirty="0">
                <a:latin typeface="Brandon Grotesque Regular" panose="020B0503020203060202" pitchFamily="34" charset="0"/>
                <a:ea typeface="+mn-ea"/>
                <a:sym typeface="Arial"/>
              </a:rPr>
            </a:br>
            <a:endParaRPr lang="en-GB" sz="1400" kern="1200" dirty="0">
              <a:latin typeface="Brandon Grotesque Regular" panose="020B0503020203060202" pitchFamily="34" charset="0"/>
              <a:ea typeface="+mn-ea"/>
              <a:sym typeface="Arial"/>
            </a:endParaRPr>
          </a:p>
        </p:txBody>
      </p:sp>
      <p:graphicFrame>
        <p:nvGraphicFramePr>
          <p:cNvPr id="5" name="Diagram 4">
            <a:extLst>
              <a:ext uri="{FF2B5EF4-FFF2-40B4-BE49-F238E27FC236}">
                <a16:creationId xmlns:a16="http://schemas.microsoft.com/office/drawing/2014/main" id="{15DAFAF0-E7A2-4B46-9C5F-3245341B406E}"/>
              </a:ext>
            </a:extLst>
          </p:cNvPr>
          <p:cNvGraphicFramePr/>
          <p:nvPr>
            <p:custDataLst>
              <p:tags r:id="rId3"/>
            </p:custDataLst>
            <p:extLst>
              <p:ext uri="{D42A27DB-BD31-4B8C-83A1-F6EECF244321}">
                <p14:modId xmlns:p14="http://schemas.microsoft.com/office/powerpoint/2010/main" val="3510741115"/>
              </p:ext>
            </p:extLst>
          </p:nvPr>
        </p:nvGraphicFramePr>
        <p:xfrm>
          <a:off x="1429901" y="3978443"/>
          <a:ext cx="9369347" cy="242329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7" name="Picture 27">
            <a:extLst>
              <a:ext uri="{FF2B5EF4-FFF2-40B4-BE49-F238E27FC236}">
                <a16:creationId xmlns:a16="http://schemas.microsoft.com/office/drawing/2014/main" id="{11E72AA9-979B-4415-8C11-F5411A0D5100}"/>
              </a:ext>
            </a:extLst>
          </p:cNvPr>
          <p:cNvPicPr>
            <a:picLocks noChangeAspect="1"/>
          </p:cNvPicPr>
          <p:nvPr>
            <p:custDataLst>
              <p:tags r:id="rId4"/>
            </p:custDataLst>
          </p:nvPr>
        </p:nvPicPr>
        <p:blipFill>
          <a:blip r:embed="rId16">
            <a:extLst>
              <a:ext uri="{28A0092B-C50C-407E-A947-70E740481C1C}">
                <a14:useLocalDpi xmlns:a14="http://schemas.microsoft.com/office/drawing/2010/main" val="0"/>
              </a:ext>
            </a:extLst>
          </a:blip>
          <a:stretch>
            <a:fillRect/>
          </a:stretch>
        </p:blipFill>
        <p:spPr>
          <a:xfrm>
            <a:off x="8379593" y="-60566"/>
            <a:ext cx="3489566" cy="3489566"/>
          </a:xfrm>
          <a:prstGeom prst="rect">
            <a:avLst/>
          </a:prstGeom>
        </p:spPr>
      </p:pic>
      <p:sp>
        <p:nvSpPr>
          <p:cNvPr id="8" name="Google Shape;138;p26">
            <a:extLst>
              <a:ext uri="{FF2B5EF4-FFF2-40B4-BE49-F238E27FC236}">
                <a16:creationId xmlns:a16="http://schemas.microsoft.com/office/drawing/2014/main" id="{8EC0C24A-7EAE-4BEF-898F-E1F4C0AA5967}"/>
              </a:ext>
            </a:extLst>
          </p:cNvPr>
          <p:cNvSpPr txBox="1"/>
          <p:nvPr>
            <p:custDataLst>
              <p:tags r:id="rId5"/>
            </p:custDataLst>
          </p:nvPr>
        </p:nvSpPr>
        <p:spPr>
          <a:xfrm>
            <a:off x="287523" y="154944"/>
            <a:ext cx="1922277" cy="487384"/>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2000" b="0" i="0" u="sng" strike="noStrike" cap="none" dirty="0">
                <a:solidFill>
                  <a:schemeClr val="dk1"/>
                </a:solidFill>
                <a:latin typeface="Brandon Grotesque Medium" panose="020B0603020203060202" pitchFamily="34" charset="0"/>
                <a:ea typeface="Calibri"/>
                <a:cs typeface="Calibri"/>
                <a:sym typeface="Calibri"/>
              </a:rPr>
              <a:t>Introduction:</a:t>
            </a:r>
            <a:endParaRPr sz="2000" dirty="0">
              <a:latin typeface="Brandon Grotesque Medium" panose="020B0603020203060202" pitchFamily="34" charset="0"/>
            </a:endParaRPr>
          </a:p>
        </p:txBody>
      </p:sp>
      <p:sp>
        <p:nvSpPr>
          <p:cNvPr id="2" name="Date Placeholder 1">
            <a:extLst>
              <a:ext uri="{FF2B5EF4-FFF2-40B4-BE49-F238E27FC236}">
                <a16:creationId xmlns:a16="http://schemas.microsoft.com/office/drawing/2014/main" id="{E3DC4956-4EFF-4E95-9A61-6061F552D36D}"/>
              </a:ext>
            </a:extLst>
          </p:cNvPr>
          <p:cNvSpPr>
            <a:spLocks noGrp="1"/>
          </p:cNvSpPr>
          <p:nvPr>
            <p:ph type="dt" idx="10"/>
            <p:custDataLst>
              <p:tags r:id="rId6"/>
            </p:custDataLst>
          </p:nvPr>
        </p:nvSpPr>
        <p:spPr/>
        <p:txBody>
          <a:bodyPr/>
          <a:lstStyle/>
          <a:p>
            <a:fld id="{C6F92409-DEDC-4822-A72C-78A0EA2308B9}" type="datetime1">
              <a:rPr lang="en-GB" smtClean="0"/>
              <a:t>14/08/2020</a:t>
            </a:fld>
            <a:endParaRPr lang="en-GB" dirty="0"/>
          </a:p>
        </p:txBody>
      </p:sp>
      <p:sp>
        <p:nvSpPr>
          <p:cNvPr id="4" name="Slide Number Placeholder 3">
            <a:extLst>
              <a:ext uri="{FF2B5EF4-FFF2-40B4-BE49-F238E27FC236}">
                <a16:creationId xmlns:a16="http://schemas.microsoft.com/office/drawing/2014/main" id="{B5B97112-01B9-4068-859D-3072AD7C7774}"/>
              </a:ext>
            </a:extLst>
          </p:cNvPr>
          <p:cNvSpPr>
            <a:spLocks noGrp="1"/>
          </p:cNvSpPr>
          <p:nvPr>
            <p:ph type="sldNum" idx="12"/>
            <p:custDataLst>
              <p:tags r:id="rId7"/>
            </p:custDataLst>
          </p:nvPr>
        </p:nvSpPr>
        <p:spPr/>
        <p:txBody>
          <a:bodyPr/>
          <a:lstStyle/>
          <a:p>
            <a:fld id="{EF249D87-9E8E-4917-BF2C-761EFBF2A258}" type="slidenum">
              <a:rPr lang="en-GB" smtClean="0"/>
              <a:t>2</a:t>
            </a:fld>
            <a:endParaRPr lang="en-GB"/>
          </a:p>
        </p:txBody>
      </p:sp>
      <p:sp>
        <p:nvSpPr>
          <p:cNvPr id="9" name="Espace réservé du pied de page 1">
            <a:extLst>
              <a:ext uri="{FF2B5EF4-FFF2-40B4-BE49-F238E27FC236}">
                <a16:creationId xmlns:a16="http://schemas.microsoft.com/office/drawing/2014/main" id="{71AB8702-4894-41D5-BBFA-C2648AA2406F}"/>
              </a:ext>
            </a:extLst>
          </p:cNvPr>
          <p:cNvSpPr>
            <a:spLocks noGrp="1"/>
          </p:cNvSpPr>
          <p:nvPr>
            <p:ph type="ftr" idx="11"/>
            <p:custDataLst>
              <p:tags r:id="rId8"/>
            </p:custDataLst>
          </p:nvPr>
        </p:nvSpPr>
        <p:spPr>
          <a:xfrm>
            <a:off x="2567608" y="6375118"/>
            <a:ext cx="7740578" cy="365125"/>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2.1 FR V0.5 -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17">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sp>
        <p:nvSpPr>
          <p:cNvPr id="10" name="TextBox 9">
            <a:extLst>
              <a:ext uri="{FF2B5EF4-FFF2-40B4-BE49-F238E27FC236}">
                <a16:creationId xmlns:a16="http://schemas.microsoft.com/office/drawing/2014/main" id="{74D57E20-6AC2-4973-B8FC-8BBC2DE7D1C7}"/>
              </a:ext>
            </a:extLst>
          </p:cNvPr>
          <p:cNvSpPr txBox="1"/>
          <p:nvPr>
            <p:custDataLst>
              <p:tags r:id="rId9"/>
            </p:custDataLst>
          </p:nvPr>
        </p:nvSpPr>
        <p:spPr>
          <a:xfrm>
            <a:off x="322841" y="2839396"/>
            <a:ext cx="6096000" cy="738664"/>
          </a:xfrm>
          <a:prstGeom prst="rect">
            <a:avLst/>
          </a:prstGeom>
          <a:noFill/>
        </p:spPr>
        <p:txBody>
          <a:bodyPr wrap="square">
            <a:spAutoFit/>
          </a:bodyPr>
          <a:lstStyle/>
          <a:p>
            <a:pPr marL="342900" indent="-342900">
              <a:buFont typeface="+mj-lt"/>
              <a:buAutoNum type="arabicPeriod"/>
            </a:pPr>
            <a:r>
              <a:rPr lang="fr-FR" sz="1400" kern="1200" dirty="0">
                <a:latin typeface="Brandon Grotesque Regular" panose="020B0503020203060202" pitchFamily="34" charset="0"/>
                <a:ea typeface="+mn-ea"/>
                <a:sym typeface="Arial"/>
              </a:rPr>
              <a:t>Utilisateur : créer une transaction avec un portefeuille</a:t>
            </a:r>
          </a:p>
          <a:p>
            <a:pPr marL="342900" indent="-342900">
              <a:buFont typeface="+mj-lt"/>
              <a:buAutoNum type="arabicPeriod"/>
            </a:pPr>
            <a:r>
              <a:rPr lang="fr-FR" sz="1400" kern="1200" dirty="0">
                <a:latin typeface="Brandon Grotesque Regular" panose="020B0503020203060202" pitchFamily="34" charset="0"/>
                <a:ea typeface="+mn-ea"/>
                <a:sym typeface="Arial"/>
              </a:rPr>
              <a:t>Nœud : diffuser les données sur le réseau</a:t>
            </a:r>
          </a:p>
          <a:p>
            <a:pPr marL="342900" indent="-342900">
              <a:buFont typeface="+mj-lt"/>
              <a:buAutoNum type="arabicPeriod"/>
            </a:pPr>
            <a:r>
              <a:rPr lang="fr-FR" sz="1400" kern="1200" dirty="0">
                <a:latin typeface="Brandon Grotesque Regular" panose="020B0503020203060202" pitchFamily="34" charset="0"/>
                <a:ea typeface="+mn-ea"/>
                <a:sym typeface="Arial"/>
              </a:rPr>
              <a:t>Mineur : création d'un nouveau bloc via la preuve de travail</a:t>
            </a:r>
            <a:endParaRPr lang="en-US" sz="1400" dirty="0"/>
          </a:p>
        </p:txBody>
      </p:sp>
    </p:spTree>
    <p:extLst>
      <p:ext uri="{BB962C8B-B14F-4D97-AF65-F5344CB8AC3E}">
        <p14:creationId xmlns:p14="http://schemas.microsoft.com/office/powerpoint/2010/main" val="1048316591"/>
      </p:ext>
    </p:extLst>
  </p:cSld>
  <p:clrMapOvr>
    <a:overrideClrMapping bg1="lt1" tx1="dk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6918BDA-74A3-400E-80F1-72BDE2D2077D}"/>
              </a:ext>
            </a:extLst>
          </p:cNvPr>
          <p:cNvPicPr>
            <a:picLocks noChangeAspect="1"/>
          </p:cNvPicPr>
          <p:nvPr/>
        </p:nvPicPr>
        <p:blipFill rotWithShape="1">
          <a:blip r:embed="rId12">
            <a:extLst>
              <a:ext uri="{28A0092B-C50C-407E-A947-70E740481C1C}">
                <a14:useLocalDpi xmlns:a14="http://schemas.microsoft.com/office/drawing/2010/main" val="0"/>
              </a:ext>
            </a:extLst>
          </a:blip>
          <a:srcRect l="28498" b="52453"/>
          <a:stretch/>
        </p:blipFill>
        <p:spPr>
          <a:xfrm>
            <a:off x="221550" y="3452905"/>
            <a:ext cx="6145928" cy="2416805"/>
          </a:xfrm>
          <a:prstGeom prst="rect">
            <a:avLst/>
          </a:prstGeom>
          <a:ln>
            <a:solidFill>
              <a:schemeClr val="tx1"/>
            </a:solidFill>
          </a:ln>
        </p:spPr>
      </p:pic>
      <p:sp>
        <p:nvSpPr>
          <p:cNvPr id="2" name="Title 1">
            <a:extLst>
              <a:ext uri="{FF2B5EF4-FFF2-40B4-BE49-F238E27FC236}">
                <a16:creationId xmlns:a16="http://schemas.microsoft.com/office/drawing/2014/main" id="{70F7CD47-C2BA-4C91-8DF9-259A8C26C8C3}"/>
              </a:ext>
            </a:extLst>
          </p:cNvPr>
          <p:cNvSpPr>
            <a:spLocks noGrp="1"/>
          </p:cNvSpPr>
          <p:nvPr>
            <p:ph type="title"/>
            <p:custDataLst>
              <p:tags r:id="rId1"/>
            </p:custDataLst>
          </p:nvPr>
        </p:nvSpPr>
        <p:spPr>
          <a:xfrm>
            <a:off x="199696" y="232639"/>
            <a:ext cx="4528151" cy="350664"/>
          </a:xfrm>
          <a:noFill/>
          <a:ln>
            <a:noFill/>
          </a:ln>
        </p:spPr>
        <p:txBody>
          <a:bodyPr spcFirstLastPara="1" wrap="square" lIns="68575" tIns="34275" rIns="68575" bIns="34275" anchor="t" anchorCtr="0">
            <a:noAutofit/>
          </a:bodyPr>
          <a:lstStyle/>
          <a:p>
            <a:r>
              <a:rPr lang="fr-FR" sz="2000" u="sng" kern="1200" dirty="0">
                <a:latin typeface="Brandon Grotesque Medium" panose="020B0603020203060202" pitchFamily="34" charset="0"/>
              </a:rPr>
              <a:t>Portefeuille et utilisateur (aperçu rapide)</a:t>
            </a:r>
            <a:endParaRPr lang="en-GB" sz="2000" u="sng" kern="1200" dirty="0">
              <a:latin typeface="Brandon Grotesque Medium" panose="020B0603020203060202" pitchFamily="34" charset="0"/>
            </a:endParaRPr>
          </a:p>
        </p:txBody>
      </p:sp>
      <p:sp>
        <p:nvSpPr>
          <p:cNvPr id="5" name="Rectangle 4">
            <a:extLst>
              <a:ext uri="{FF2B5EF4-FFF2-40B4-BE49-F238E27FC236}">
                <a16:creationId xmlns:a16="http://schemas.microsoft.com/office/drawing/2014/main" id="{6DA6CFB3-71A7-4E76-BCD3-898059BD297D}"/>
              </a:ext>
            </a:extLst>
          </p:cNvPr>
          <p:cNvSpPr/>
          <p:nvPr>
            <p:custDataLst>
              <p:tags r:id="rId2"/>
            </p:custDataLst>
          </p:nvPr>
        </p:nvSpPr>
        <p:spPr>
          <a:xfrm>
            <a:off x="7993125" y="551343"/>
            <a:ext cx="3869312" cy="2036842"/>
          </a:xfrm>
          <a:prstGeom prst="rect">
            <a:avLst/>
          </a:prstGeom>
          <a:ln w="12700">
            <a:solidFill>
              <a:schemeClr val="tx1"/>
            </a:solidFill>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68575" tIns="34275" rIns="68575" bIns="34275" anchor="t" anchorCtr="0">
            <a:noAutofit/>
          </a:bodyPr>
          <a:lstStyle/>
          <a:p>
            <a:pPr algn="ctr">
              <a:buClr>
                <a:srgbClr val="000000"/>
              </a:buClr>
            </a:pPr>
            <a:r>
              <a:rPr lang="fr-FR" sz="1400" b="1" u="sng" dirty="0">
                <a:solidFill>
                  <a:schemeClr val="dk1"/>
                </a:solidFill>
                <a:latin typeface="Brandon Grotesque Regular" panose="020B0503020203060202" pitchFamily="34" charset="0"/>
                <a:cs typeface="Calibri"/>
                <a:sym typeface="Arial"/>
              </a:rPr>
              <a:t>Clés:</a:t>
            </a:r>
          </a:p>
          <a:p>
            <a:pPr>
              <a:buClr>
                <a:srgbClr val="000000"/>
              </a:buClr>
            </a:pPr>
            <a:endParaRPr lang="fr-FR" sz="1400" dirty="0">
              <a:solidFill>
                <a:schemeClr val="dk1"/>
              </a:solidFill>
              <a:latin typeface="Brandon Grotesque Regular" panose="020B0503020203060202" pitchFamily="34" charset="0"/>
              <a:cs typeface="Calibri"/>
              <a:sym typeface="Arial"/>
            </a:endParaRPr>
          </a:p>
          <a:p>
            <a:pPr>
              <a:buClr>
                <a:srgbClr val="000000"/>
              </a:buClr>
            </a:pPr>
            <a:r>
              <a:rPr lang="fr-FR" sz="1400" dirty="0">
                <a:solidFill>
                  <a:schemeClr val="dk1"/>
                </a:solidFill>
                <a:latin typeface="Brandon Grotesque Regular" panose="020B0503020203060202" pitchFamily="34" charset="0"/>
                <a:cs typeface="Calibri"/>
                <a:sym typeface="Arial"/>
              </a:rPr>
              <a:t>Un portefeuille est composé d'une clé privée et d'une clé publique :</a:t>
            </a:r>
          </a:p>
          <a:p>
            <a:pPr>
              <a:buClr>
                <a:srgbClr val="000000"/>
              </a:buClr>
            </a:pPr>
            <a:endParaRPr lang="fr-FR" sz="1400" dirty="0">
              <a:solidFill>
                <a:schemeClr val="dk1"/>
              </a:solidFill>
              <a:latin typeface="Brandon Grotesque Regular" panose="020B0503020203060202" pitchFamily="34" charset="0"/>
              <a:cs typeface="Calibri"/>
              <a:sym typeface="Arial"/>
            </a:endParaRPr>
          </a:p>
          <a:p>
            <a:pPr marL="285750" indent="-285750">
              <a:buClr>
                <a:srgbClr val="000000"/>
              </a:buClr>
              <a:buFont typeface="Arial" panose="020B0604020202020204" pitchFamily="34" charset="0"/>
              <a:buChar char="•"/>
            </a:pPr>
            <a:r>
              <a:rPr lang="fr-FR" sz="1400" dirty="0">
                <a:solidFill>
                  <a:schemeClr val="dk1"/>
                </a:solidFill>
                <a:latin typeface="Brandon Grotesque Regular" panose="020B0503020203060202" pitchFamily="34" charset="0"/>
                <a:cs typeface="Calibri"/>
                <a:sym typeface="Arial"/>
              </a:rPr>
              <a:t>La clé publique est partagée pour recevoir les BTC</a:t>
            </a:r>
          </a:p>
          <a:p>
            <a:pPr marL="285750" indent="-285750">
              <a:buClr>
                <a:srgbClr val="000000"/>
              </a:buClr>
              <a:buFont typeface="Arial" panose="020B0604020202020204" pitchFamily="34" charset="0"/>
              <a:buChar char="•"/>
            </a:pPr>
            <a:r>
              <a:rPr lang="fr-FR" sz="1400" dirty="0">
                <a:solidFill>
                  <a:schemeClr val="dk1"/>
                </a:solidFill>
                <a:latin typeface="Brandon Grotesque Regular" panose="020B0503020203060202" pitchFamily="34" charset="0"/>
                <a:cs typeface="Calibri"/>
                <a:sym typeface="Arial"/>
              </a:rPr>
              <a:t>La clé privée est gardée secrète pour signer une transaction (envoyer des bitcoins)</a:t>
            </a:r>
          </a:p>
        </p:txBody>
      </p:sp>
      <p:pic>
        <p:nvPicPr>
          <p:cNvPr id="13" name="Picture 12">
            <a:extLst>
              <a:ext uri="{FF2B5EF4-FFF2-40B4-BE49-F238E27FC236}">
                <a16:creationId xmlns:a16="http://schemas.microsoft.com/office/drawing/2014/main" id="{8696B149-758F-458E-9062-7BFA8F733976}"/>
              </a:ext>
            </a:extLst>
          </p:cNvPr>
          <p:cNvPicPr>
            <a:picLocks noChangeAspect="1"/>
          </p:cNvPicPr>
          <p:nvPr>
            <p:custDataLst>
              <p:tags r:id="rId3"/>
            </p:custDataLst>
          </p:nvPr>
        </p:nvPicPr>
        <p:blipFill>
          <a:blip r:embed="rId13">
            <a:extLst>
              <a:ext uri="{28A0092B-C50C-407E-A947-70E740481C1C}">
                <a14:useLocalDpi xmlns:a14="http://schemas.microsoft.com/office/drawing/2010/main" val="0"/>
              </a:ext>
            </a:extLst>
          </a:blip>
          <a:stretch>
            <a:fillRect/>
          </a:stretch>
        </p:blipFill>
        <p:spPr>
          <a:xfrm rot="3461309">
            <a:off x="6281859" y="881012"/>
            <a:ext cx="1800687" cy="1431570"/>
          </a:xfrm>
          <a:prstGeom prst="rect">
            <a:avLst/>
          </a:prstGeom>
        </p:spPr>
      </p:pic>
      <p:sp>
        <p:nvSpPr>
          <p:cNvPr id="14" name="Rectangle 13">
            <a:extLst>
              <a:ext uri="{FF2B5EF4-FFF2-40B4-BE49-F238E27FC236}">
                <a16:creationId xmlns:a16="http://schemas.microsoft.com/office/drawing/2014/main" id="{1312CF87-C459-43F6-9F3D-E454F5F77973}"/>
              </a:ext>
            </a:extLst>
          </p:cNvPr>
          <p:cNvSpPr/>
          <p:nvPr>
            <p:custDataLst>
              <p:tags r:id="rId4"/>
            </p:custDataLst>
          </p:nvPr>
        </p:nvSpPr>
        <p:spPr>
          <a:xfrm>
            <a:off x="190865" y="626772"/>
            <a:ext cx="6096000" cy="2554545"/>
          </a:xfrm>
          <a:prstGeom prst="rect">
            <a:avLst/>
          </a:prstGeom>
          <a:noFill/>
          <a:ln>
            <a:noFill/>
          </a:ln>
        </p:spPr>
        <p:txBody>
          <a:bodyPr spcFirstLastPara="1" wrap="square" lIns="68575" tIns="34275" rIns="68575" bIns="34275" anchor="t" anchorCtr="0">
            <a:noAutofit/>
          </a:bodyPr>
          <a:lstStyle/>
          <a:p>
            <a:pPr>
              <a:lnSpc>
                <a:spcPct val="90000"/>
              </a:lnSpc>
              <a:spcBef>
                <a:spcPts val="1067"/>
              </a:spcBef>
              <a:buClr>
                <a:schemeClr val="dk1"/>
              </a:buClr>
              <a:buSzPts val="1400"/>
            </a:pPr>
            <a:r>
              <a:rPr lang="fr-FR" sz="1400" dirty="0">
                <a:solidFill>
                  <a:schemeClr val="dk1"/>
                </a:solidFill>
                <a:latin typeface="Brandon Grotesque Regular" panose="020B0503020203060202" pitchFamily="34" charset="0"/>
                <a:cs typeface="Calibri"/>
              </a:rPr>
              <a:t>Vos bitcoins sont 100% numériques, ils ne sont qu'un numéro dans la base de données Bitcoin et sont accessibles via votre portefeuille. </a:t>
            </a:r>
          </a:p>
          <a:p>
            <a:pPr>
              <a:lnSpc>
                <a:spcPct val="90000"/>
              </a:lnSpc>
              <a:spcBef>
                <a:spcPts val="1067"/>
              </a:spcBef>
              <a:buClr>
                <a:schemeClr val="dk1"/>
              </a:buClr>
              <a:buSzPts val="1400"/>
            </a:pPr>
            <a:r>
              <a:rPr lang="fr-FR" sz="1400" dirty="0">
                <a:solidFill>
                  <a:schemeClr val="dk1"/>
                </a:solidFill>
                <a:latin typeface="Brandon Grotesque Regular" panose="020B0503020203060202" pitchFamily="34" charset="0"/>
                <a:cs typeface="Calibri"/>
              </a:rPr>
              <a:t>Un portefeuille est donc une application sur votre téléphone ou un appareil physique qui stocke vos bitcoins. Si vous souhaitez envoyer ou recevoir des bitcoins, vous devez ouvrir votre portefeuille et créer simplement une transaction. </a:t>
            </a:r>
          </a:p>
          <a:p>
            <a:pPr>
              <a:lnSpc>
                <a:spcPct val="90000"/>
              </a:lnSpc>
              <a:spcBef>
                <a:spcPts val="1067"/>
              </a:spcBef>
              <a:buClr>
                <a:schemeClr val="dk1"/>
              </a:buClr>
              <a:buSzPts val="1400"/>
            </a:pPr>
            <a:r>
              <a:rPr lang="fr-FR" sz="1400" dirty="0">
                <a:solidFill>
                  <a:schemeClr val="dk1"/>
                </a:solidFill>
                <a:latin typeface="Brandon Grotesque Regular" panose="020B0503020203060202" pitchFamily="34" charset="0"/>
                <a:cs typeface="Calibri"/>
              </a:rPr>
              <a:t>Avec Bitcoin, nous n'utilisons pas de RIB ou d'IBAN, mais une "adresse" qui fonctionne de la même manière du côté utilisateur, tout en étant très différente du côté technique. (nous verrons cela dans un chapitre ultérieur).</a:t>
            </a:r>
            <a:endParaRPr lang="en-GB" sz="1400" dirty="0">
              <a:solidFill>
                <a:schemeClr val="dk1"/>
              </a:solidFill>
              <a:latin typeface="Brandon Grotesque Regular" panose="020B0503020203060202" pitchFamily="34" charset="0"/>
              <a:cs typeface="Calibri"/>
            </a:endParaRPr>
          </a:p>
        </p:txBody>
      </p:sp>
      <p:sp>
        <p:nvSpPr>
          <p:cNvPr id="15" name="Date Placeholder 14">
            <a:extLst>
              <a:ext uri="{FF2B5EF4-FFF2-40B4-BE49-F238E27FC236}">
                <a16:creationId xmlns:a16="http://schemas.microsoft.com/office/drawing/2014/main" id="{67772F0E-767A-46BC-A373-C0031525D091}"/>
              </a:ext>
            </a:extLst>
          </p:cNvPr>
          <p:cNvSpPr>
            <a:spLocks noGrp="1"/>
          </p:cNvSpPr>
          <p:nvPr>
            <p:ph type="dt" idx="10"/>
            <p:custDataLst>
              <p:tags r:id="rId5"/>
            </p:custDataLst>
          </p:nvPr>
        </p:nvSpPr>
        <p:spPr/>
        <p:txBody>
          <a:bodyPr/>
          <a:lstStyle/>
          <a:p>
            <a:fld id="{50DF7A81-C1C5-4D57-8E34-DA9AE1805002}" type="datetime1">
              <a:rPr lang="en-GB" smtClean="0"/>
              <a:t>14/08/2020</a:t>
            </a:fld>
            <a:endParaRPr lang="en-GB"/>
          </a:p>
        </p:txBody>
      </p:sp>
      <p:sp>
        <p:nvSpPr>
          <p:cNvPr id="16" name="Slide Number Placeholder 15">
            <a:extLst>
              <a:ext uri="{FF2B5EF4-FFF2-40B4-BE49-F238E27FC236}">
                <a16:creationId xmlns:a16="http://schemas.microsoft.com/office/drawing/2014/main" id="{FC2F1283-D41B-4AE6-8774-1CF77BFA7DC2}"/>
              </a:ext>
            </a:extLst>
          </p:cNvPr>
          <p:cNvSpPr>
            <a:spLocks noGrp="1"/>
          </p:cNvSpPr>
          <p:nvPr>
            <p:ph type="sldNum" idx="12"/>
            <p:custDataLst>
              <p:tags r:id="rId6"/>
            </p:custDataLst>
          </p:nvPr>
        </p:nvSpPr>
        <p:spPr/>
        <p:txBody>
          <a:bodyPr/>
          <a:lstStyle/>
          <a:p>
            <a:fld id="{EF249D87-9E8E-4917-BF2C-761EFBF2A258}" type="slidenum">
              <a:rPr lang="en-GB" smtClean="0"/>
              <a:t>3</a:t>
            </a:fld>
            <a:endParaRPr lang="en-GB"/>
          </a:p>
        </p:txBody>
      </p:sp>
      <p:sp>
        <p:nvSpPr>
          <p:cNvPr id="17" name="ZoneTexte 17">
            <a:extLst>
              <a:ext uri="{FF2B5EF4-FFF2-40B4-BE49-F238E27FC236}">
                <a16:creationId xmlns:a16="http://schemas.microsoft.com/office/drawing/2014/main" id="{F271D23B-84D2-4B53-B26A-F977F8961799}"/>
              </a:ext>
            </a:extLst>
          </p:cNvPr>
          <p:cNvSpPr txBox="1"/>
          <p:nvPr>
            <p:custDataLst>
              <p:tags r:id="rId7"/>
            </p:custDataLst>
          </p:nvPr>
        </p:nvSpPr>
        <p:spPr>
          <a:xfrm>
            <a:off x="6381926" y="2708047"/>
            <a:ext cx="1835182" cy="276999"/>
          </a:xfrm>
          <a:prstGeom prst="rect">
            <a:avLst/>
          </a:prstGeom>
          <a:noFill/>
        </p:spPr>
        <p:txBody>
          <a:bodyPr wrap="none" rtlCol="0">
            <a:spAutoFit/>
          </a:bodyPr>
          <a:lstStyle>
            <a:defPPr marR="0" lvl="0" algn="l" rtl="0">
              <a:lnSpc>
                <a:spcPct val="100000"/>
              </a:lnSpc>
              <a:spcBef>
                <a:spcPts val="0"/>
              </a:spcBef>
              <a:spcAft>
                <a:spcPts val="0"/>
              </a:spcAft>
              <a:defRPr lang="en-US"/>
            </a:defPPr>
            <a:lvl1pPr marR="0" lvl="0">
              <a:lnSpc>
                <a:spcPct val="100000"/>
              </a:lnSpc>
              <a:spcBef>
                <a:spcPts val="0"/>
              </a:spcBef>
              <a:spcAft>
                <a:spcPts val="0"/>
              </a:spcAft>
              <a:buClr>
                <a:srgbClr val="000000"/>
              </a:buClr>
              <a:buFont typeface="Arial"/>
              <a:defRPr sz="1200" b="0" i="1" u="none" strike="noStrike" cap="none">
                <a:solidFill>
                  <a:srgbClr val="000000"/>
                </a:solidFill>
                <a:latin typeface="Brandon Grotesque Regular" panose="020B0503020203060202" pitchFamily="34" charset="0"/>
                <a:ea typeface="Arial"/>
                <a:cs typeface="Arial"/>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r>
              <a:rPr lang="en-US" dirty="0" err="1"/>
              <a:t>Trezor</a:t>
            </a:r>
            <a:r>
              <a:rPr lang="en-US" dirty="0"/>
              <a:t> – </a:t>
            </a:r>
            <a:r>
              <a:rPr lang="en-US" dirty="0" err="1"/>
              <a:t>portefeuille</a:t>
            </a:r>
            <a:r>
              <a:rPr lang="en-US" dirty="0"/>
              <a:t> physique</a:t>
            </a:r>
          </a:p>
        </p:txBody>
      </p:sp>
      <p:sp>
        <p:nvSpPr>
          <p:cNvPr id="19" name="Espace réservé du pied de page 1">
            <a:extLst>
              <a:ext uri="{FF2B5EF4-FFF2-40B4-BE49-F238E27FC236}">
                <a16:creationId xmlns:a16="http://schemas.microsoft.com/office/drawing/2014/main" id="{D581CF57-8CAD-4B22-A81F-5D423875827E}"/>
              </a:ext>
            </a:extLst>
          </p:cNvPr>
          <p:cNvSpPr>
            <a:spLocks noGrp="1"/>
          </p:cNvSpPr>
          <p:nvPr>
            <p:ph type="ftr" idx="11"/>
            <p:custDataLst>
              <p:tags r:id="rId8"/>
            </p:custDataLst>
          </p:nvPr>
        </p:nvSpPr>
        <p:spPr>
          <a:xfrm>
            <a:off x="2602820" y="6462568"/>
            <a:ext cx="7740578" cy="365125"/>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2.1 FR V0.5 -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14">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sp>
        <p:nvSpPr>
          <p:cNvPr id="3" name="Arrow: Right 2">
            <a:extLst>
              <a:ext uri="{FF2B5EF4-FFF2-40B4-BE49-F238E27FC236}">
                <a16:creationId xmlns:a16="http://schemas.microsoft.com/office/drawing/2014/main" id="{E0724AB6-2BDE-4C25-8B4B-0E9ABDDED86F}"/>
              </a:ext>
            </a:extLst>
          </p:cNvPr>
          <p:cNvSpPr/>
          <p:nvPr>
            <p:custDataLst>
              <p:tags r:id="rId9"/>
            </p:custDataLst>
          </p:nvPr>
        </p:nvSpPr>
        <p:spPr>
          <a:xfrm rot="16200000">
            <a:off x="2143340" y="4598576"/>
            <a:ext cx="432048"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931589E-F780-4E9E-93F7-3B2AB2BCD648}"/>
              </a:ext>
            </a:extLst>
          </p:cNvPr>
          <p:cNvSpPr txBox="1"/>
          <p:nvPr>
            <p:custDataLst>
              <p:tags r:id="rId10"/>
            </p:custDataLst>
          </p:nvPr>
        </p:nvSpPr>
        <p:spPr>
          <a:xfrm>
            <a:off x="505044" y="5076315"/>
            <a:ext cx="3996672" cy="307777"/>
          </a:xfrm>
          <a:prstGeom prst="rect">
            <a:avLst/>
          </a:prstGeom>
          <a:noFill/>
        </p:spPr>
        <p:txBody>
          <a:bodyPr wrap="none" rtlCol="0">
            <a:spAutoFit/>
          </a:bodyPr>
          <a:lstStyle/>
          <a:p>
            <a:r>
              <a:rPr lang="en-US" sz="1400" u="sng" dirty="0" err="1">
                <a:latin typeface="Brandon Grotesque Regular" panose="020B0503020203060202" pitchFamily="34" charset="0"/>
              </a:rPr>
              <a:t>Exemple</a:t>
            </a:r>
            <a:r>
              <a:rPr lang="en-US" sz="1400" u="sng" dirty="0">
                <a:latin typeface="Brandon Grotesque Regular" panose="020B0503020203060202" pitchFamily="34" charset="0"/>
              </a:rPr>
              <a:t> </a:t>
            </a:r>
            <a:r>
              <a:rPr lang="en-US" sz="1400" u="sng" dirty="0" err="1">
                <a:latin typeface="Brandon Grotesque Regular" panose="020B0503020203060202" pitchFamily="34" charset="0"/>
              </a:rPr>
              <a:t>d’une</a:t>
            </a:r>
            <a:r>
              <a:rPr lang="en-US" sz="1400" u="sng" dirty="0">
                <a:latin typeface="Brandon Grotesque Regular" panose="020B0503020203060202" pitchFamily="34" charset="0"/>
              </a:rPr>
              <a:t> </a:t>
            </a:r>
            <a:r>
              <a:rPr lang="en-US" sz="1400" u="sng" dirty="0" err="1">
                <a:latin typeface="Brandon Grotesque Regular" panose="020B0503020203060202" pitchFamily="34" charset="0"/>
              </a:rPr>
              <a:t>adresse</a:t>
            </a:r>
            <a:r>
              <a:rPr lang="en-US" sz="1400" u="sng" dirty="0">
                <a:latin typeface="Brandon Grotesque Regular" panose="020B0503020203060202" pitchFamily="34" charset="0"/>
              </a:rPr>
              <a:t> Bitcoin pour </a:t>
            </a:r>
            <a:r>
              <a:rPr lang="en-US" sz="1400" u="sng" dirty="0" err="1">
                <a:latin typeface="Brandon Grotesque Regular" panose="020B0503020203060202" pitchFamily="34" charset="0"/>
              </a:rPr>
              <a:t>recevoir</a:t>
            </a:r>
            <a:r>
              <a:rPr lang="en-US" sz="1400" u="sng" dirty="0">
                <a:latin typeface="Brandon Grotesque Regular" panose="020B0503020203060202" pitchFamily="34" charset="0"/>
              </a:rPr>
              <a:t> des fonds.</a:t>
            </a:r>
          </a:p>
        </p:txBody>
      </p:sp>
      <p:pic>
        <p:nvPicPr>
          <p:cNvPr id="20" name="Picture 19">
            <a:extLst>
              <a:ext uri="{FF2B5EF4-FFF2-40B4-BE49-F238E27FC236}">
                <a16:creationId xmlns:a16="http://schemas.microsoft.com/office/drawing/2014/main" id="{2667E65F-5BD9-4CB9-A7C3-843A4224138B}"/>
              </a:ext>
            </a:extLst>
          </p:cNvPr>
          <p:cNvPicPr>
            <a:picLocks noChangeAspect="1"/>
          </p:cNvPicPr>
          <p:nvPr/>
        </p:nvPicPr>
        <p:blipFill rotWithShape="1">
          <a:blip r:embed="rId15">
            <a:extLst>
              <a:ext uri="{28A0092B-C50C-407E-A947-70E740481C1C}">
                <a14:useLocalDpi xmlns:a14="http://schemas.microsoft.com/office/drawing/2010/main" val="0"/>
              </a:ext>
            </a:extLst>
          </a:blip>
          <a:srcRect l="3811" t="17527" r="25346" b="27732"/>
          <a:stretch/>
        </p:blipFill>
        <p:spPr>
          <a:xfrm>
            <a:off x="6527863" y="3449605"/>
            <a:ext cx="5442587" cy="2416806"/>
          </a:xfrm>
          <a:prstGeom prst="rect">
            <a:avLst/>
          </a:prstGeom>
          <a:ln>
            <a:solidFill>
              <a:schemeClr val="tx1"/>
            </a:solidFill>
          </a:ln>
        </p:spPr>
      </p:pic>
    </p:spTree>
    <p:extLst>
      <p:ext uri="{BB962C8B-B14F-4D97-AF65-F5344CB8AC3E}">
        <p14:creationId xmlns:p14="http://schemas.microsoft.com/office/powerpoint/2010/main" val="400331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9C1F1E6-10B9-45FE-88FB-06D80F3D4129}"/>
              </a:ext>
            </a:extLst>
          </p:cNvPr>
          <p:cNvPicPr>
            <a:picLocks noChangeAspect="1"/>
          </p:cNvPicPr>
          <p:nvPr>
            <p:custDataLst>
              <p:tags r:id="rId2"/>
            </p:custDataLst>
          </p:nvPr>
        </p:nvPicPr>
        <p:blipFill>
          <a:blip r:embed="rId24">
            <a:extLst>
              <a:ext uri="{28A0092B-C50C-407E-A947-70E740481C1C}">
                <a14:useLocalDpi xmlns:a14="http://schemas.microsoft.com/office/drawing/2010/main" val="0"/>
              </a:ext>
            </a:extLst>
          </a:blip>
          <a:stretch>
            <a:fillRect/>
          </a:stretch>
        </p:blipFill>
        <p:spPr>
          <a:xfrm rot="5400000">
            <a:off x="871270" y="333027"/>
            <a:ext cx="4445419" cy="5429004"/>
          </a:xfrm>
          <a:prstGeom prst="rect">
            <a:avLst/>
          </a:prstGeom>
          <a:ln>
            <a:solidFill>
              <a:schemeClr val="tx1"/>
            </a:solidFill>
          </a:ln>
        </p:spPr>
      </p:pic>
      <p:pic>
        <p:nvPicPr>
          <p:cNvPr id="4" name="Picture 3">
            <a:extLst>
              <a:ext uri="{FF2B5EF4-FFF2-40B4-BE49-F238E27FC236}">
                <a16:creationId xmlns:a16="http://schemas.microsoft.com/office/drawing/2014/main" id="{D195A2F8-C575-408F-AFCB-2875D3E33722}"/>
              </a:ext>
            </a:extLst>
          </p:cNvPr>
          <p:cNvPicPr>
            <a:picLocks noChangeAspect="1"/>
          </p:cNvPicPr>
          <p:nvPr>
            <p:custDataLst>
              <p:tags r:id="rId3"/>
            </p:custDataLst>
          </p:nvPr>
        </p:nvPicPr>
        <p:blipFill>
          <a:blip r:embed="rId25">
            <a:extLst>
              <a:ext uri="{28A0092B-C50C-407E-A947-70E740481C1C}">
                <a14:useLocalDpi xmlns:a14="http://schemas.microsoft.com/office/drawing/2010/main" val="0"/>
              </a:ext>
            </a:extLst>
          </a:blip>
          <a:stretch>
            <a:fillRect/>
          </a:stretch>
        </p:blipFill>
        <p:spPr>
          <a:xfrm>
            <a:off x="1981154" y="857192"/>
            <a:ext cx="715997" cy="528690"/>
          </a:xfrm>
          <a:prstGeom prst="rect">
            <a:avLst/>
          </a:prstGeom>
        </p:spPr>
      </p:pic>
      <p:sp>
        <p:nvSpPr>
          <p:cNvPr id="10" name="TextBox 9">
            <a:extLst>
              <a:ext uri="{FF2B5EF4-FFF2-40B4-BE49-F238E27FC236}">
                <a16:creationId xmlns:a16="http://schemas.microsoft.com/office/drawing/2014/main" id="{21A90DBA-9AEF-4515-8A14-4EB04DC08CE1}"/>
              </a:ext>
            </a:extLst>
          </p:cNvPr>
          <p:cNvSpPr txBox="1"/>
          <p:nvPr>
            <p:custDataLst>
              <p:tags r:id="rId4"/>
            </p:custDataLst>
          </p:nvPr>
        </p:nvSpPr>
        <p:spPr>
          <a:xfrm>
            <a:off x="1134777" y="3248355"/>
            <a:ext cx="3552825" cy="400110"/>
          </a:xfrm>
          <a:prstGeom prst="rect">
            <a:avLst/>
          </a:prstGeom>
          <a:noFill/>
        </p:spPr>
        <p:txBody>
          <a:bodyPr wrap="square" rtlCol="0">
            <a:spAutoFit/>
          </a:bodyPr>
          <a:lstStyle/>
          <a:p>
            <a:pPr algn="ctr"/>
            <a:r>
              <a:rPr lang="fr-FR" sz="2000" b="1" dirty="0"/>
              <a:t>Transaction valide ? </a:t>
            </a:r>
            <a:endParaRPr lang="en-GB" sz="2000" b="1" dirty="0"/>
          </a:p>
        </p:txBody>
      </p:sp>
      <p:sp>
        <p:nvSpPr>
          <p:cNvPr id="11" name="Right Brace 10">
            <a:extLst>
              <a:ext uri="{FF2B5EF4-FFF2-40B4-BE49-F238E27FC236}">
                <a16:creationId xmlns:a16="http://schemas.microsoft.com/office/drawing/2014/main" id="{9414F58A-F7CB-4D67-9014-1D57E8F3810C}"/>
              </a:ext>
            </a:extLst>
          </p:cNvPr>
          <p:cNvSpPr/>
          <p:nvPr>
            <p:custDataLst>
              <p:tags r:id="rId5"/>
            </p:custDataLst>
          </p:nvPr>
        </p:nvSpPr>
        <p:spPr>
          <a:xfrm rot="5400000">
            <a:off x="2846701" y="2735010"/>
            <a:ext cx="476249" cy="5487149"/>
          </a:xfrm>
          <a:prstGeom prst="rightBrace">
            <a:avLst>
              <a:gd name="adj1" fmla="val 8333"/>
              <a:gd name="adj2" fmla="val 49132"/>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12" name="TextBox 11">
            <a:extLst>
              <a:ext uri="{FF2B5EF4-FFF2-40B4-BE49-F238E27FC236}">
                <a16:creationId xmlns:a16="http://schemas.microsoft.com/office/drawing/2014/main" id="{30436B7F-60C6-4B9D-9B77-D08242FCAB81}"/>
              </a:ext>
            </a:extLst>
          </p:cNvPr>
          <p:cNvSpPr txBox="1"/>
          <p:nvPr>
            <p:custDataLst>
              <p:tags r:id="rId6"/>
            </p:custDataLst>
          </p:nvPr>
        </p:nvSpPr>
        <p:spPr>
          <a:xfrm>
            <a:off x="818250" y="5837834"/>
            <a:ext cx="5010150" cy="369332"/>
          </a:xfrm>
          <a:prstGeom prst="rect">
            <a:avLst/>
          </a:prstGeom>
          <a:noFill/>
        </p:spPr>
        <p:txBody>
          <a:bodyPr wrap="square" rtlCol="0">
            <a:spAutoFit/>
          </a:bodyPr>
          <a:lstStyle/>
          <a:p>
            <a:pPr algn="ctr"/>
            <a:r>
              <a:rPr lang="fr-FR" dirty="0"/>
              <a:t>Propagation / Inondation</a:t>
            </a:r>
            <a:endParaRPr lang="en-GB" dirty="0"/>
          </a:p>
        </p:txBody>
      </p:sp>
      <p:sp>
        <p:nvSpPr>
          <p:cNvPr id="13" name="TextBox 12">
            <a:extLst>
              <a:ext uri="{FF2B5EF4-FFF2-40B4-BE49-F238E27FC236}">
                <a16:creationId xmlns:a16="http://schemas.microsoft.com/office/drawing/2014/main" id="{CAA6EDA6-0D2B-4A70-87B9-08943BB194BF}"/>
              </a:ext>
            </a:extLst>
          </p:cNvPr>
          <p:cNvSpPr txBox="1"/>
          <p:nvPr>
            <p:custDataLst>
              <p:tags r:id="rId7"/>
            </p:custDataLst>
          </p:nvPr>
        </p:nvSpPr>
        <p:spPr>
          <a:xfrm>
            <a:off x="1277652" y="4480922"/>
            <a:ext cx="3552825" cy="276999"/>
          </a:xfrm>
          <a:prstGeom prst="rect">
            <a:avLst/>
          </a:prstGeom>
          <a:noFill/>
        </p:spPr>
        <p:txBody>
          <a:bodyPr wrap="square" rtlCol="0">
            <a:spAutoFit/>
          </a:bodyPr>
          <a:lstStyle/>
          <a:p>
            <a:pPr algn="ctr"/>
            <a:r>
              <a:rPr lang="fr-FR" sz="1200" b="1" dirty="0"/>
              <a:t>Transaction valide ? </a:t>
            </a:r>
            <a:endParaRPr lang="en-GB" sz="1200" b="1" dirty="0"/>
          </a:p>
        </p:txBody>
      </p:sp>
      <p:sp>
        <p:nvSpPr>
          <p:cNvPr id="14" name="TextBox 13">
            <a:extLst>
              <a:ext uri="{FF2B5EF4-FFF2-40B4-BE49-F238E27FC236}">
                <a16:creationId xmlns:a16="http://schemas.microsoft.com/office/drawing/2014/main" id="{5C9237AF-9039-4562-8CCF-DF6656654AA9}"/>
              </a:ext>
            </a:extLst>
          </p:cNvPr>
          <p:cNvSpPr txBox="1"/>
          <p:nvPr>
            <p:custDataLst>
              <p:tags r:id="rId8"/>
            </p:custDataLst>
          </p:nvPr>
        </p:nvSpPr>
        <p:spPr>
          <a:xfrm>
            <a:off x="582467" y="1013765"/>
            <a:ext cx="1454244" cy="276999"/>
          </a:xfrm>
          <a:prstGeom prst="rect">
            <a:avLst/>
          </a:prstGeom>
          <a:noFill/>
        </p:spPr>
        <p:txBody>
          <a:bodyPr wrap="none" rtlCol="0">
            <a:spAutoFit/>
          </a:bodyPr>
          <a:lstStyle/>
          <a:p>
            <a:r>
              <a:rPr lang="fr-FR" sz="1200" i="1" dirty="0"/>
              <a:t>Portefeuille Bitcoin</a:t>
            </a:r>
            <a:endParaRPr lang="en-GB" sz="1200" i="1" dirty="0"/>
          </a:p>
        </p:txBody>
      </p:sp>
      <p:sp>
        <p:nvSpPr>
          <p:cNvPr id="15" name="TextBox 14">
            <a:extLst>
              <a:ext uri="{FF2B5EF4-FFF2-40B4-BE49-F238E27FC236}">
                <a16:creationId xmlns:a16="http://schemas.microsoft.com/office/drawing/2014/main" id="{641F7150-01AE-4672-A149-EDF1EE588F11}"/>
              </a:ext>
            </a:extLst>
          </p:cNvPr>
          <p:cNvSpPr txBox="1"/>
          <p:nvPr>
            <p:custDataLst>
              <p:tags r:id="rId9"/>
            </p:custDataLst>
          </p:nvPr>
        </p:nvSpPr>
        <p:spPr>
          <a:xfrm>
            <a:off x="606139" y="2873922"/>
            <a:ext cx="611065" cy="276999"/>
          </a:xfrm>
          <a:prstGeom prst="rect">
            <a:avLst/>
          </a:prstGeom>
          <a:noFill/>
        </p:spPr>
        <p:txBody>
          <a:bodyPr wrap="none" rtlCol="0">
            <a:spAutoFit/>
          </a:bodyPr>
          <a:lstStyle/>
          <a:p>
            <a:r>
              <a:rPr lang="fr-FR" sz="1200" i="1" dirty="0"/>
              <a:t>Nœud</a:t>
            </a:r>
            <a:endParaRPr lang="en-GB" sz="1200" i="1" dirty="0"/>
          </a:p>
        </p:txBody>
      </p:sp>
      <p:sp>
        <p:nvSpPr>
          <p:cNvPr id="17" name="TextBox 16">
            <a:extLst>
              <a:ext uri="{FF2B5EF4-FFF2-40B4-BE49-F238E27FC236}">
                <a16:creationId xmlns:a16="http://schemas.microsoft.com/office/drawing/2014/main" id="{58F9047D-B077-4856-BDC2-9E9A962C2AE4}"/>
              </a:ext>
            </a:extLst>
          </p:cNvPr>
          <p:cNvSpPr txBox="1"/>
          <p:nvPr>
            <p:custDataLst>
              <p:tags r:id="rId10"/>
            </p:custDataLst>
          </p:nvPr>
        </p:nvSpPr>
        <p:spPr>
          <a:xfrm>
            <a:off x="6035144" y="486614"/>
            <a:ext cx="6008183" cy="4278094"/>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nSpc>
                <a:spcPct val="90000"/>
              </a:lnSpc>
              <a:spcBef>
                <a:spcPts val="1067"/>
              </a:spcBef>
              <a:spcAft>
                <a:spcPts val="0"/>
              </a:spcAft>
              <a:buClr>
                <a:schemeClr val="dk1"/>
              </a:buClr>
              <a:buSzPts val="1400"/>
              <a:buFont typeface="Calibri"/>
              <a:buNone/>
              <a:defRPr sz="1600" b="0" i="0" u="none" strike="noStrike" cap="none">
                <a:latin typeface="Brandon Grotesque Regular" panose="020B0503020203060202" pitchFamily="34" charset="0"/>
                <a:cs typeface="Calibri"/>
                <a:sym typeface="Calibri"/>
              </a:defRPr>
            </a:lvl1pPr>
            <a:lvl2pPr marR="0" lvl="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fr-FR" sz="1400" dirty="0"/>
              <a:t>L'utilisateur se connecte à son portefeuille pour créer la transaction :</a:t>
            </a:r>
            <a:endParaRPr lang="en-US" sz="1400" dirty="0"/>
          </a:p>
          <a:p>
            <a:pPr marL="742950" lvl="1" indent="-285750">
              <a:buFont typeface="Arial" panose="020B0604020202020204" pitchFamily="34" charset="0"/>
              <a:buChar char="•"/>
            </a:pPr>
            <a:endParaRPr lang="fr-FR" dirty="0">
              <a:latin typeface="Brandon Grotesque Regular" panose="020B0503020203060202" pitchFamily="34" charset="0"/>
            </a:endParaRPr>
          </a:p>
          <a:p>
            <a:pPr marL="742950" lvl="1" indent="-285750">
              <a:buFont typeface="Arial" panose="020B0604020202020204" pitchFamily="34" charset="0"/>
              <a:buChar char="•"/>
            </a:pPr>
            <a:r>
              <a:rPr lang="fr-FR" dirty="0">
                <a:latin typeface="Brandon Grotesque Regular" panose="020B0503020203060202" pitchFamily="34" charset="0"/>
              </a:rPr>
              <a:t>Précisez le montant de  BTC à envoyer</a:t>
            </a:r>
          </a:p>
          <a:p>
            <a:pPr marL="742950" lvl="1" indent="-285750">
              <a:buFont typeface="Arial" panose="020B0604020202020204" pitchFamily="34" charset="0"/>
              <a:buChar char="•"/>
            </a:pPr>
            <a:r>
              <a:rPr lang="fr-FR" dirty="0">
                <a:latin typeface="Brandon Grotesque Regular" panose="020B0503020203060202" pitchFamily="34" charset="0"/>
              </a:rPr>
              <a:t>Sélectionnez le montant de la commission</a:t>
            </a:r>
          </a:p>
          <a:p>
            <a:pPr marL="742950" lvl="1" indent="-285750">
              <a:buFont typeface="Arial" panose="020B0604020202020204" pitchFamily="34" charset="0"/>
              <a:buChar char="•"/>
            </a:pPr>
            <a:r>
              <a:rPr lang="en-US" dirty="0" err="1">
                <a:latin typeface="Brandon Grotesque Regular" panose="020B0503020203060202" pitchFamily="34" charset="0"/>
              </a:rPr>
              <a:t>Notez</a:t>
            </a:r>
            <a:r>
              <a:rPr lang="en-US" dirty="0">
                <a:latin typeface="Brandon Grotesque Regular" panose="020B0503020203060202" pitchFamily="34" charset="0"/>
              </a:rPr>
              <a:t> </a:t>
            </a:r>
            <a:r>
              <a:rPr lang="en-US" dirty="0" err="1">
                <a:latin typeface="Brandon Grotesque Regular" panose="020B0503020203060202" pitchFamily="34" charset="0"/>
              </a:rPr>
              <a:t>l'adresse</a:t>
            </a:r>
            <a:r>
              <a:rPr lang="en-US" dirty="0">
                <a:latin typeface="Brandon Grotesque Regular" panose="020B0503020203060202" pitchFamily="34" charset="0"/>
              </a:rPr>
              <a:t> de destination</a:t>
            </a:r>
          </a:p>
          <a:p>
            <a:pPr marL="742950" lvl="1" indent="-285750">
              <a:buFont typeface="Arial" panose="020B0604020202020204" pitchFamily="34" charset="0"/>
              <a:buChar char="•"/>
            </a:pPr>
            <a:r>
              <a:rPr lang="fr-FR" dirty="0">
                <a:latin typeface="Brandon Grotesque Regular" panose="020B0503020203060202" pitchFamily="34" charset="0"/>
              </a:rPr>
              <a:t>Signer la transaction avec sa clé privée.</a:t>
            </a:r>
          </a:p>
          <a:p>
            <a:r>
              <a:rPr lang="fr-FR" sz="1400" dirty="0"/>
              <a:t>Le portefeuille commence alors à diffuser la transaction vers d'autres "nœuds". Chaque nœud recevant la transaction doit valider qu'elle ne viole pas les règles de Bitcoin : </a:t>
            </a:r>
          </a:p>
          <a:p>
            <a:endParaRPr lang="fr-FR" sz="1400" dirty="0"/>
          </a:p>
          <a:p>
            <a:pPr marL="742950" lvl="1" indent="-285750">
              <a:buFont typeface="Wingdings" panose="05000000000000000000" pitchFamily="2" charset="2"/>
              <a:buChar char="ü"/>
            </a:pPr>
            <a:r>
              <a:rPr lang="en-GB" dirty="0">
                <a:latin typeface="Brandon Grotesque Regular" panose="020B0503020203060202" pitchFamily="34" charset="0"/>
              </a:rPr>
              <a:t>Pas de doubles </a:t>
            </a:r>
            <a:r>
              <a:rPr lang="en-GB" dirty="0" err="1">
                <a:latin typeface="Brandon Grotesque Regular" panose="020B0503020203060202" pitchFamily="34" charset="0"/>
              </a:rPr>
              <a:t>dépenses</a:t>
            </a:r>
            <a:r>
              <a:rPr lang="en-GB" dirty="0">
                <a:latin typeface="Brandon Grotesque Regular" panose="020B0503020203060202" pitchFamily="34" charset="0"/>
              </a:rPr>
              <a:t> </a:t>
            </a:r>
          </a:p>
          <a:p>
            <a:pPr marL="742950" lvl="1" indent="-285750">
              <a:buFont typeface="Wingdings" panose="05000000000000000000" pitchFamily="2" charset="2"/>
              <a:buChar char="ü"/>
            </a:pPr>
            <a:r>
              <a:rPr lang="en-GB" dirty="0" err="1">
                <a:latin typeface="Brandon Grotesque Regular" panose="020B0503020203060202" pitchFamily="34" charset="0"/>
              </a:rPr>
              <a:t>Signé</a:t>
            </a:r>
            <a:r>
              <a:rPr lang="en-GB" dirty="0">
                <a:latin typeface="Brandon Grotesque Regular" panose="020B0503020203060202" pitchFamily="34" charset="0"/>
              </a:rPr>
              <a:t> </a:t>
            </a:r>
            <a:r>
              <a:rPr lang="en-GB" dirty="0" err="1">
                <a:latin typeface="Brandon Grotesque Regular" panose="020B0503020203060202" pitchFamily="34" charset="0"/>
              </a:rPr>
              <a:t>correctement</a:t>
            </a:r>
            <a:endParaRPr lang="en-GB" dirty="0">
              <a:latin typeface="Brandon Grotesque Regular" panose="020B0503020203060202" pitchFamily="34" charset="0"/>
            </a:endParaRPr>
          </a:p>
          <a:p>
            <a:pPr marL="742950" lvl="1" indent="-285750">
              <a:buFont typeface="Wingdings" panose="05000000000000000000" pitchFamily="2" charset="2"/>
              <a:buChar char="ü"/>
            </a:pPr>
            <a:r>
              <a:rPr lang="fr-FR" dirty="0">
                <a:latin typeface="Brandon Grotesque Regular" panose="020B0503020203060202" pitchFamily="34" charset="0"/>
              </a:rPr>
              <a:t>Respecter le consensus de BTC</a:t>
            </a:r>
            <a:endParaRPr lang="en-GB" dirty="0">
              <a:latin typeface="Brandon Grotesque Regular" panose="020B0503020203060202" pitchFamily="34" charset="0"/>
            </a:endParaRPr>
          </a:p>
          <a:p>
            <a:r>
              <a:rPr lang="fr-FR" sz="1400" dirty="0"/>
              <a:t>Si tout est valide, le nœud propage alors la transaction à tous ses propres nœuds connectés. Ce processus se poursuit jusqu'à ce que l'ensemble du réseau soit informé de la transaction (appelé processus d'inondation)</a:t>
            </a:r>
          </a:p>
        </p:txBody>
      </p:sp>
      <p:sp>
        <p:nvSpPr>
          <p:cNvPr id="23" name="TextBox 22">
            <a:extLst>
              <a:ext uri="{FF2B5EF4-FFF2-40B4-BE49-F238E27FC236}">
                <a16:creationId xmlns:a16="http://schemas.microsoft.com/office/drawing/2014/main" id="{168B4295-1E52-4C56-B7CB-BD0B693005D8}"/>
              </a:ext>
            </a:extLst>
          </p:cNvPr>
          <p:cNvSpPr txBox="1"/>
          <p:nvPr>
            <p:custDataLst>
              <p:tags r:id="rId11"/>
            </p:custDataLst>
          </p:nvPr>
        </p:nvSpPr>
        <p:spPr>
          <a:xfrm>
            <a:off x="1277652" y="1640064"/>
            <a:ext cx="1123950" cy="261610"/>
          </a:xfrm>
          <a:prstGeom prst="rect">
            <a:avLst/>
          </a:prstGeom>
          <a:noFill/>
        </p:spPr>
        <p:txBody>
          <a:bodyPr wrap="square" rtlCol="0">
            <a:spAutoFit/>
          </a:bodyPr>
          <a:lstStyle/>
          <a:p>
            <a:r>
              <a:rPr lang="fr-FR" sz="1100" i="1" dirty="0"/>
              <a:t>Diffusion</a:t>
            </a:r>
            <a:endParaRPr lang="en-GB" sz="1100" i="1" dirty="0"/>
          </a:p>
        </p:txBody>
      </p:sp>
      <p:sp>
        <p:nvSpPr>
          <p:cNvPr id="24" name="TextBox 23">
            <a:extLst>
              <a:ext uri="{FF2B5EF4-FFF2-40B4-BE49-F238E27FC236}">
                <a16:creationId xmlns:a16="http://schemas.microsoft.com/office/drawing/2014/main" id="{0EA7FB55-47FB-4C28-B2CC-3BC2B9CD145E}"/>
              </a:ext>
            </a:extLst>
          </p:cNvPr>
          <p:cNvSpPr txBox="1"/>
          <p:nvPr>
            <p:custDataLst>
              <p:tags r:id="rId12"/>
            </p:custDataLst>
          </p:nvPr>
        </p:nvSpPr>
        <p:spPr>
          <a:xfrm>
            <a:off x="5996652" y="4564795"/>
            <a:ext cx="6014621" cy="1612374"/>
          </a:xfrm>
          <a:prstGeom prst="rect">
            <a:avLst/>
          </a:prstGeom>
          <a:ln w="12700">
            <a:solidFill>
              <a:schemeClr val="tx1"/>
            </a:solidFill>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68575" tIns="34275" rIns="68575" bIns="34275" anchor="t" anchorCtr="0">
            <a:noAutofit/>
          </a:bodyPr>
          <a:lstStyle>
            <a:defPPr>
              <a:defRPr lang="en-US"/>
            </a:defPPr>
            <a:lvl1pPr algn="ctr">
              <a:buClr>
                <a:srgbClr val="000000"/>
              </a:buClr>
              <a:defRPr sz="1400" b="1" u="sng">
                <a:solidFill>
                  <a:schemeClr val="dk1"/>
                </a:solidFill>
                <a:latin typeface="Brandon Grotesque Regular" panose="020B0503020203060202" pitchFamily="34" charset="0"/>
                <a:cs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err="1"/>
              <a:t>MemePool</a:t>
            </a:r>
            <a:endParaRPr lang="fr-FR" dirty="0"/>
          </a:p>
          <a:p>
            <a:endParaRPr lang="fr-FR" dirty="0"/>
          </a:p>
          <a:p>
            <a:pPr algn="l"/>
            <a:r>
              <a:rPr lang="fr-FR" b="0" u="none" dirty="0"/>
              <a:t>Une transaction diffusée n'est pas nécessairement une transaction confirmée ! La transaction non confirmée est conservée dans le "</a:t>
            </a:r>
            <a:r>
              <a:rPr lang="fr-FR" b="0" u="none" dirty="0" err="1"/>
              <a:t>MemePool</a:t>
            </a:r>
            <a:r>
              <a:rPr lang="fr-FR" b="0" u="none" dirty="0"/>
              <a:t>" de tous les nœuds jusqu'à ce qu'elle soit officiellement confirmée par un mineur dans un bloc valide</a:t>
            </a:r>
          </a:p>
          <a:p>
            <a:pPr algn="l"/>
            <a:endParaRPr lang="fr-FR" b="0" u="none" dirty="0"/>
          </a:p>
          <a:p>
            <a:pPr algn="l"/>
            <a:r>
              <a:rPr lang="fr-FR" b="0" u="none" dirty="0"/>
              <a:t>Chaque nœud a sa propre </a:t>
            </a:r>
            <a:r>
              <a:rPr lang="fr-FR" b="0" u="none" dirty="0" err="1"/>
              <a:t>Memepool</a:t>
            </a:r>
            <a:r>
              <a:rPr lang="fr-FR" b="0" u="none" dirty="0"/>
              <a:t>.</a:t>
            </a:r>
          </a:p>
        </p:txBody>
      </p:sp>
      <p:pic>
        <p:nvPicPr>
          <p:cNvPr id="28" name="Picture 27">
            <a:extLst>
              <a:ext uri="{FF2B5EF4-FFF2-40B4-BE49-F238E27FC236}">
                <a16:creationId xmlns:a16="http://schemas.microsoft.com/office/drawing/2014/main" id="{513460AD-AA38-4402-B6F8-AAEDFE825319}"/>
              </a:ext>
            </a:extLst>
          </p:cNvPr>
          <p:cNvPicPr>
            <a:picLocks noChangeAspect="1"/>
          </p:cNvPicPr>
          <p:nvPr>
            <p:custDataLst>
              <p:tags r:id="rId13"/>
            </p:custDataLst>
          </p:nvPr>
        </p:nvPicPr>
        <p:blipFill>
          <a:blip r:embed="rId26">
            <a:extLst>
              <a:ext uri="{28A0092B-C50C-407E-A947-70E740481C1C}">
                <a14:useLocalDpi xmlns:a14="http://schemas.microsoft.com/office/drawing/2010/main" val="0"/>
              </a:ext>
            </a:extLst>
          </a:blip>
          <a:stretch>
            <a:fillRect/>
          </a:stretch>
        </p:blipFill>
        <p:spPr>
          <a:xfrm>
            <a:off x="932505" y="5545447"/>
            <a:ext cx="1026844" cy="1026844"/>
          </a:xfrm>
          <a:prstGeom prst="rect">
            <a:avLst/>
          </a:prstGeom>
        </p:spPr>
      </p:pic>
      <p:pic>
        <p:nvPicPr>
          <p:cNvPr id="18" name="Picture 17">
            <a:extLst>
              <a:ext uri="{FF2B5EF4-FFF2-40B4-BE49-F238E27FC236}">
                <a16:creationId xmlns:a16="http://schemas.microsoft.com/office/drawing/2014/main" id="{E868A4F1-4937-4348-9AB4-65B58973C939}"/>
              </a:ext>
            </a:extLst>
          </p:cNvPr>
          <p:cNvPicPr>
            <a:picLocks noChangeAspect="1"/>
          </p:cNvPicPr>
          <p:nvPr>
            <p:custDataLst>
              <p:tags r:id="rId14"/>
            </p:custDataLst>
          </p:nvPr>
        </p:nvPicPr>
        <p:blipFill rotWithShape="1">
          <a:blip r:embed="rId27">
            <a:extLst>
              <a:ext uri="{28A0092B-C50C-407E-A947-70E740481C1C}">
                <a14:useLocalDpi xmlns:a14="http://schemas.microsoft.com/office/drawing/2010/main" val="0"/>
              </a:ext>
            </a:extLst>
          </a:blip>
          <a:srcRect l="30221" r="24150" b="3195"/>
          <a:stretch/>
        </p:blipFill>
        <p:spPr>
          <a:xfrm>
            <a:off x="3735735" y="983375"/>
            <a:ext cx="345438" cy="1033349"/>
          </a:xfrm>
          <a:prstGeom prst="rect">
            <a:avLst/>
          </a:prstGeom>
        </p:spPr>
      </p:pic>
      <p:pic>
        <p:nvPicPr>
          <p:cNvPr id="19" name="Picture 18">
            <a:extLst>
              <a:ext uri="{FF2B5EF4-FFF2-40B4-BE49-F238E27FC236}">
                <a16:creationId xmlns:a16="http://schemas.microsoft.com/office/drawing/2014/main" id="{93688966-C4A7-4AA5-862C-439D950A8BE7}"/>
              </a:ext>
            </a:extLst>
          </p:cNvPr>
          <p:cNvPicPr>
            <a:picLocks noChangeAspect="1"/>
          </p:cNvPicPr>
          <p:nvPr>
            <p:custDataLst>
              <p:tags r:id="rId15"/>
            </p:custDataLst>
          </p:nvPr>
        </p:nvPicPr>
        <p:blipFill rotWithShape="1">
          <a:blip r:embed="rId28">
            <a:extLst>
              <a:ext uri="{28A0092B-C50C-407E-A947-70E740481C1C}">
                <a14:useLocalDpi xmlns:a14="http://schemas.microsoft.com/office/drawing/2010/main" val="0"/>
              </a:ext>
            </a:extLst>
          </a:blip>
          <a:srcRect l="30169" r="27005" b="2845"/>
          <a:stretch/>
        </p:blipFill>
        <p:spPr>
          <a:xfrm>
            <a:off x="4901254" y="899885"/>
            <a:ext cx="375449" cy="1200327"/>
          </a:xfrm>
          <a:prstGeom prst="rect">
            <a:avLst/>
          </a:prstGeom>
        </p:spPr>
      </p:pic>
      <p:pic>
        <p:nvPicPr>
          <p:cNvPr id="20" name="Picture 19">
            <a:extLst>
              <a:ext uri="{FF2B5EF4-FFF2-40B4-BE49-F238E27FC236}">
                <a16:creationId xmlns:a16="http://schemas.microsoft.com/office/drawing/2014/main" id="{396C3199-1854-4E90-A494-A097AE9F7A58}"/>
              </a:ext>
            </a:extLst>
          </p:cNvPr>
          <p:cNvPicPr>
            <a:picLocks noChangeAspect="1"/>
          </p:cNvPicPr>
          <p:nvPr>
            <p:custDataLst>
              <p:tags r:id="rId16"/>
            </p:custDataLst>
          </p:nvPr>
        </p:nvPicPr>
        <p:blipFill>
          <a:blip r:embed="rId29">
            <a:extLst>
              <a:ext uri="{28A0092B-C50C-407E-A947-70E740481C1C}">
                <a14:useLocalDpi xmlns:a14="http://schemas.microsoft.com/office/drawing/2010/main" val="0"/>
              </a:ext>
            </a:extLst>
          </a:blip>
          <a:stretch>
            <a:fillRect/>
          </a:stretch>
        </p:blipFill>
        <p:spPr>
          <a:xfrm>
            <a:off x="4266734" y="1457558"/>
            <a:ext cx="447645" cy="447645"/>
          </a:xfrm>
          <a:prstGeom prst="rect">
            <a:avLst/>
          </a:prstGeom>
        </p:spPr>
      </p:pic>
      <p:sp>
        <p:nvSpPr>
          <p:cNvPr id="25" name="Arrow: Right 24">
            <a:extLst>
              <a:ext uri="{FF2B5EF4-FFF2-40B4-BE49-F238E27FC236}">
                <a16:creationId xmlns:a16="http://schemas.microsoft.com/office/drawing/2014/main" id="{F84ECF84-E4BE-4AE0-B5CE-5A7F21CD2FD0}"/>
              </a:ext>
            </a:extLst>
          </p:cNvPr>
          <p:cNvSpPr/>
          <p:nvPr>
            <p:custDataLst>
              <p:tags r:id="rId17"/>
            </p:custDataLst>
          </p:nvPr>
        </p:nvSpPr>
        <p:spPr>
          <a:xfrm>
            <a:off x="4266463" y="1152265"/>
            <a:ext cx="485985" cy="23459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Box 13">
            <a:extLst>
              <a:ext uri="{FF2B5EF4-FFF2-40B4-BE49-F238E27FC236}">
                <a16:creationId xmlns:a16="http://schemas.microsoft.com/office/drawing/2014/main" id="{AEFB3F74-7834-4F95-8F6E-431A8BAC62C7}"/>
              </a:ext>
            </a:extLst>
          </p:cNvPr>
          <p:cNvSpPr txBox="1"/>
          <p:nvPr>
            <p:custDataLst>
              <p:tags r:id="rId18"/>
            </p:custDataLst>
          </p:nvPr>
        </p:nvSpPr>
        <p:spPr>
          <a:xfrm>
            <a:off x="4038011" y="850043"/>
            <a:ext cx="942887" cy="276999"/>
          </a:xfrm>
          <a:prstGeom prst="rect">
            <a:avLst/>
          </a:prstGeom>
          <a:noFill/>
        </p:spPr>
        <p:txBody>
          <a:bodyPr wrap="none" rtlCol="0">
            <a:spAutoFit/>
          </a:bodyPr>
          <a:lstStyle/>
          <a:p>
            <a:r>
              <a:rPr lang="fr-FR" sz="1200" i="1" dirty="0"/>
              <a:t>Utilisateurs</a:t>
            </a:r>
            <a:endParaRPr lang="en-GB" sz="1200" i="1" dirty="0"/>
          </a:p>
        </p:txBody>
      </p:sp>
      <p:sp>
        <p:nvSpPr>
          <p:cNvPr id="27" name="Title 1">
            <a:extLst>
              <a:ext uri="{FF2B5EF4-FFF2-40B4-BE49-F238E27FC236}">
                <a16:creationId xmlns:a16="http://schemas.microsoft.com/office/drawing/2014/main" id="{237C1136-8CFC-46C2-8048-3FBECFA17DAC}"/>
              </a:ext>
            </a:extLst>
          </p:cNvPr>
          <p:cNvSpPr>
            <a:spLocks noGrp="1"/>
          </p:cNvSpPr>
          <p:nvPr>
            <p:ph type="title"/>
            <p:custDataLst>
              <p:tags r:id="rId19"/>
            </p:custDataLst>
          </p:nvPr>
        </p:nvSpPr>
        <p:spPr>
          <a:xfrm>
            <a:off x="309684" y="294698"/>
            <a:ext cx="5429005" cy="350664"/>
          </a:xfrm>
          <a:noFill/>
          <a:ln>
            <a:noFill/>
          </a:ln>
        </p:spPr>
        <p:txBody>
          <a:bodyPr spcFirstLastPara="1" wrap="square" lIns="68575" tIns="34275" rIns="68575" bIns="34275" anchor="ctr" anchorCtr="0">
            <a:noAutofit/>
          </a:bodyPr>
          <a:lstStyle/>
          <a:p>
            <a:pPr>
              <a:buSzPts val="1800"/>
            </a:pPr>
            <a:r>
              <a:rPr lang="fr-FR" sz="2000" u="sng" dirty="0">
                <a:latin typeface="Brandon Grotesque Medium" panose="020B0603020203060202" pitchFamily="34" charset="0"/>
              </a:rPr>
              <a:t>Suivons une transaction du début à la fin.</a:t>
            </a:r>
            <a:endParaRPr lang="en-GB" sz="2000" u="sng" dirty="0">
              <a:latin typeface="Brandon Grotesque Medium" panose="020B0603020203060202" pitchFamily="34" charset="0"/>
            </a:endParaRPr>
          </a:p>
        </p:txBody>
      </p:sp>
      <p:sp>
        <p:nvSpPr>
          <p:cNvPr id="2" name="Date Placeholder 1">
            <a:extLst>
              <a:ext uri="{FF2B5EF4-FFF2-40B4-BE49-F238E27FC236}">
                <a16:creationId xmlns:a16="http://schemas.microsoft.com/office/drawing/2014/main" id="{062387BC-D94C-402F-84BE-DD0A9C630736}"/>
              </a:ext>
            </a:extLst>
          </p:cNvPr>
          <p:cNvSpPr>
            <a:spLocks noGrp="1"/>
          </p:cNvSpPr>
          <p:nvPr>
            <p:ph type="dt" idx="10"/>
            <p:custDataLst>
              <p:tags r:id="rId20"/>
            </p:custDataLst>
          </p:nvPr>
        </p:nvSpPr>
        <p:spPr>
          <a:xfrm>
            <a:off x="477002" y="6404758"/>
            <a:ext cx="2743200" cy="365125"/>
          </a:xfrm>
        </p:spPr>
        <p:txBody>
          <a:bodyPr/>
          <a:lstStyle/>
          <a:p>
            <a:fld id="{FA16AD9C-2357-43FE-B43D-1B8EEE5E91C7}" type="datetime1">
              <a:rPr lang="en-GB" smtClean="0"/>
              <a:t>14/08/2020</a:t>
            </a:fld>
            <a:endParaRPr lang="en-GB" dirty="0"/>
          </a:p>
        </p:txBody>
      </p:sp>
      <p:sp>
        <p:nvSpPr>
          <p:cNvPr id="7" name="Slide Number Placeholder 6">
            <a:extLst>
              <a:ext uri="{FF2B5EF4-FFF2-40B4-BE49-F238E27FC236}">
                <a16:creationId xmlns:a16="http://schemas.microsoft.com/office/drawing/2014/main" id="{70F13D2F-6A22-4706-A953-EE2086EB1667}"/>
              </a:ext>
            </a:extLst>
          </p:cNvPr>
          <p:cNvSpPr>
            <a:spLocks noGrp="1"/>
          </p:cNvSpPr>
          <p:nvPr>
            <p:ph type="sldNum" idx="12"/>
            <p:custDataLst>
              <p:tags r:id="rId21"/>
            </p:custDataLst>
          </p:nvPr>
        </p:nvSpPr>
        <p:spPr/>
        <p:txBody>
          <a:bodyPr/>
          <a:lstStyle/>
          <a:p>
            <a:fld id="{EF249D87-9E8E-4917-BF2C-761EFBF2A258}" type="slidenum">
              <a:rPr lang="en-GB" smtClean="0"/>
              <a:t>4</a:t>
            </a:fld>
            <a:endParaRPr lang="en-GB"/>
          </a:p>
        </p:txBody>
      </p:sp>
      <p:sp>
        <p:nvSpPr>
          <p:cNvPr id="31" name="Espace réservé du pied de page 1">
            <a:extLst>
              <a:ext uri="{FF2B5EF4-FFF2-40B4-BE49-F238E27FC236}">
                <a16:creationId xmlns:a16="http://schemas.microsoft.com/office/drawing/2014/main" id="{0158BA44-96A1-4FF4-B373-999D67B45B1E}"/>
              </a:ext>
            </a:extLst>
          </p:cNvPr>
          <p:cNvSpPr>
            <a:spLocks noGrp="1"/>
          </p:cNvSpPr>
          <p:nvPr>
            <p:ph type="ftr" idx="11"/>
            <p:custDataLst>
              <p:tags r:id="rId22"/>
            </p:custDataLst>
          </p:nvPr>
        </p:nvSpPr>
        <p:spPr>
          <a:xfrm>
            <a:off x="2602820" y="6462568"/>
            <a:ext cx="7740578" cy="365125"/>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2.1 FR V0.5 -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30">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spTree>
    <p:extLst>
      <p:ext uri="{BB962C8B-B14F-4D97-AF65-F5344CB8AC3E}">
        <p14:creationId xmlns:p14="http://schemas.microsoft.com/office/powerpoint/2010/main" val="2837116622"/>
      </p:ext>
    </p:extLst>
  </p:cSld>
  <p:clrMapOvr>
    <a:overrideClrMapping bg1="lt1" tx1="dk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695326-2BC2-4636-B765-31050D6389D8}"/>
              </a:ext>
            </a:extLst>
          </p:cNvPr>
          <p:cNvSpPr txBox="1"/>
          <p:nvPr>
            <p:custDataLst>
              <p:tags r:id="rId2"/>
            </p:custDataLst>
          </p:nvPr>
        </p:nvSpPr>
        <p:spPr>
          <a:xfrm>
            <a:off x="305870" y="246782"/>
            <a:ext cx="2716924" cy="369332"/>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PPr>
            <a:lvl1pPr marR="0" lvl="0">
              <a:lnSpc>
                <a:spcPct val="90000"/>
              </a:lnSpc>
              <a:spcBef>
                <a:spcPts val="0"/>
              </a:spcBef>
              <a:spcAft>
                <a:spcPts val="0"/>
              </a:spcAft>
              <a:buClr>
                <a:schemeClr val="dk1"/>
              </a:buClr>
              <a:buSzPts val="1400"/>
              <a:buFont typeface="Calibri"/>
              <a:buNone/>
              <a:defRPr sz="2000" b="0" i="0" u="sng" strike="noStrike" cap="none">
                <a:solidFill>
                  <a:schemeClr val="dk1"/>
                </a:solidFill>
                <a:latin typeface="Brandon Grotesque Medium" panose="020B0603020203060202" pitchFamily="34" charset="0"/>
                <a:ea typeface="Calibri"/>
                <a:cs typeface="Calibri"/>
                <a:sym typeface="Calibri"/>
              </a:defRPr>
            </a:lvl1pPr>
            <a:lvl2pPr marR="0" lvl="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r>
              <a:rPr lang="fr-FR" dirty="0"/>
              <a:t>Qu'est-ce qu'un nœud ? </a:t>
            </a:r>
            <a:endParaRPr lang="en-GB" dirty="0"/>
          </a:p>
        </p:txBody>
      </p:sp>
      <p:sp>
        <p:nvSpPr>
          <p:cNvPr id="3" name="Oval 2">
            <a:extLst>
              <a:ext uri="{FF2B5EF4-FFF2-40B4-BE49-F238E27FC236}">
                <a16:creationId xmlns:a16="http://schemas.microsoft.com/office/drawing/2014/main" id="{BE51B37D-DBA7-47C2-BA8B-5039A25CB3C7}"/>
              </a:ext>
            </a:extLst>
          </p:cNvPr>
          <p:cNvSpPr/>
          <p:nvPr>
            <p:custDataLst>
              <p:tags r:id="rId3"/>
            </p:custDataLst>
          </p:nvPr>
        </p:nvSpPr>
        <p:spPr>
          <a:xfrm>
            <a:off x="2951488" y="202033"/>
            <a:ext cx="407084" cy="40473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5B4D94A2-B506-4666-A34E-46D34FDA3DE9}"/>
              </a:ext>
            </a:extLst>
          </p:cNvPr>
          <p:cNvSpPr txBox="1"/>
          <p:nvPr>
            <p:custDataLst>
              <p:tags r:id="rId4"/>
            </p:custDataLst>
          </p:nvPr>
        </p:nvSpPr>
        <p:spPr>
          <a:xfrm>
            <a:off x="276001" y="797350"/>
            <a:ext cx="4059619" cy="2939266"/>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RPr lang="en-US"/>
            </a:defPPr>
            <a:lvl1pPr marR="0" lvl="0">
              <a:lnSpc>
                <a:spcPct val="90000"/>
              </a:lnSpc>
              <a:spcBef>
                <a:spcPts val="1067"/>
              </a:spcBef>
              <a:spcAft>
                <a:spcPts val="0"/>
              </a:spcAft>
              <a:buClr>
                <a:schemeClr val="dk1"/>
              </a:buClr>
              <a:buSzPts val="1400"/>
              <a:buFont typeface="Calibri"/>
              <a:buNone/>
              <a:defRPr sz="1600" b="0" i="0" u="none" strike="noStrike" cap="none">
                <a:solidFill>
                  <a:schemeClr val="tx1"/>
                </a:solidFill>
                <a:latin typeface="Brandon Grotesque Regular" panose="020B0503020203060202" pitchFamily="34" charset="0"/>
                <a:cs typeface="Calibri"/>
              </a:defRPr>
            </a:lvl1pPr>
            <a:lvl2pPr marL="742950" marR="0" lvl="1" indent="-285750">
              <a:lnSpc>
                <a:spcPct val="100000"/>
              </a:lnSpc>
              <a:spcBef>
                <a:spcPts val="0"/>
              </a:spcBef>
              <a:spcAft>
                <a:spcPts val="0"/>
              </a:spcAft>
              <a:buClr>
                <a:srgbClr val="000000"/>
              </a:buClr>
              <a:buSzPts val="1100"/>
              <a:buFont typeface="Arial" panose="020B0604020202020204" pitchFamily="34" charset="0"/>
              <a:buChar char="•"/>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9pPr>
          </a:lstStyle>
          <a:p>
            <a:r>
              <a:rPr lang="fr-FR" sz="1400" dirty="0"/>
              <a:t>Un nœud est un logiciel qui contribue au réseau Bitcoin. Son travail consiste à :</a:t>
            </a:r>
          </a:p>
          <a:p>
            <a:pPr marL="285750" indent="-285750">
              <a:buFont typeface="Arial" panose="020B0604020202020204" pitchFamily="34" charset="0"/>
              <a:buChar char="•"/>
            </a:pPr>
            <a:r>
              <a:rPr lang="fr-FR" sz="1400" dirty="0"/>
              <a:t>Suivre les règles du consensus Bitcoin</a:t>
            </a:r>
          </a:p>
          <a:p>
            <a:pPr marL="285750" indent="-285750">
              <a:buFont typeface="Arial" panose="020B0604020202020204" pitchFamily="34" charset="0"/>
              <a:buChar char="•"/>
            </a:pPr>
            <a:r>
              <a:rPr lang="fr-FR" sz="1400" dirty="0"/>
              <a:t>Diffuser des informations avec d'autres nœuds</a:t>
            </a:r>
          </a:p>
          <a:p>
            <a:pPr marL="285750" indent="-285750">
              <a:buFont typeface="Arial" panose="020B0604020202020204" pitchFamily="34" charset="0"/>
              <a:buChar char="•"/>
            </a:pPr>
            <a:r>
              <a:rPr lang="fr-FR" sz="1400" dirty="0"/>
              <a:t>Conserver une copie complète du registre</a:t>
            </a:r>
          </a:p>
          <a:p>
            <a:r>
              <a:rPr lang="fr-FR" sz="1400" dirty="0"/>
              <a:t>Ensemble, ils forment le réseau Bitcoin.</a:t>
            </a:r>
          </a:p>
        </p:txBody>
      </p:sp>
      <p:sp>
        <p:nvSpPr>
          <p:cNvPr id="6" name="TextBox 5">
            <a:extLst>
              <a:ext uri="{FF2B5EF4-FFF2-40B4-BE49-F238E27FC236}">
                <a16:creationId xmlns:a16="http://schemas.microsoft.com/office/drawing/2014/main" id="{66E699BC-725D-4653-BF83-907517A6B21A}"/>
              </a:ext>
            </a:extLst>
          </p:cNvPr>
          <p:cNvSpPr txBox="1"/>
          <p:nvPr>
            <p:custDataLst>
              <p:tags r:id="rId5"/>
            </p:custDataLst>
          </p:nvPr>
        </p:nvSpPr>
        <p:spPr>
          <a:xfrm>
            <a:off x="4300282" y="202032"/>
            <a:ext cx="7740577" cy="2754437"/>
          </a:xfrm>
          <a:prstGeom prst="rect">
            <a:avLst/>
          </a:prstGeom>
          <a:ln w="12700">
            <a:solidFill>
              <a:schemeClr val="tx1"/>
            </a:solidFill>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68575" tIns="34275" rIns="68575" bIns="34275" anchor="t" anchorCtr="0">
            <a:noAutofit/>
          </a:bodyPr>
          <a:lstStyle>
            <a:defPPr>
              <a:defRPr lang="en-US"/>
            </a:defPPr>
            <a:lvl1pPr>
              <a:buClr>
                <a:srgbClr val="000000"/>
              </a:buClr>
              <a:defRPr sz="1400" b="0" u="none">
                <a:solidFill>
                  <a:schemeClr val="dk1"/>
                </a:solidFill>
                <a:latin typeface="Brandon Grotesque Regular" panose="020B0503020203060202" pitchFamily="34" charset="0"/>
                <a:cs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ctr"/>
            <a:r>
              <a:rPr lang="fr-FR" b="1" u="sng" dirty="0"/>
              <a:t>Pourquoi faire tourer un nœud complet</a:t>
            </a:r>
          </a:p>
          <a:p>
            <a:endParaRPr lang="fr-FR" dirty="0"/>
          </a:p>
          <a:p>
            <a:r>
              <a:rPr lang="fr-FR" dirty="0"/>
              <a:t>L'utilisation de vos propres nœuds vous permet de vérifier les données du registre et d'obtenir les informations directement via le réseau (pas de confiance en une tierce personne).  Qui l'utilise et pourquoi ?</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7" name="TextBox 6">
            <a:extLst>
              <a:ext uri="{FF2B5EF4-FFF2-40B4-BE49-F238E27FC236}">
                <a16:creationId xmlns:a16="http://schemas.microsoft.com/office/drawing/2014/main" id="{9FD4B7C5-77D2-4E8D-B3A7-00133DCFA45B}"/>
              </a:ext>
            </a:extLst>
          </p:cNvPr>
          <p:cNvSpPr txBox="1"/>
          <p:nvPr>
            <p:custDataLst>
              <p:tags r:id="rId6"/>
            </p:custDataLst>
          </p:nvPr>
        </p:nvSpPr>
        <p:spPr>
          <a:xfrm>
            <a:off x="4449115" y="1264471"/>
            <a:ext cx="1531920" cy="1484902"/>
          </a:xfrm>
          <a:prstGeom prst="rect">
            <a:avLst/>
          </a:prstGeom>
          <a:noFill/>
          <a:ln>
            <a:noFill/>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68575" tIns="34275" rIns="68575" bIns="34275" anchor="t" anchorCtr="0">
            <a:noAutofit/>
          </a:bodyPr>
          <a:lstStyle>
            <a:defPPr>
              <a:defRPr lang="en-US"/>
            </a:defPPr>
            <a:lvl1pPr>
              <a:buClr>
                <a:srgbClr val="000000"/>
              </a:buClr>
              <a:defRPr sz="1400" b="0" u="none">
                <a:solidFill>
                  <a:schemeClr val="dk1"/>
                </a:solidFill>
                <a:latin typeface="Brandon Grotesque Regular" panose="020B0503020203060202" pitchFamily="34" charset="0"/>
                <a:cs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La plateforme d’échange</a:t>
            </a:r>
          </a:p>
          <a:p>
            <a:endParaRPr lang="fr-FR" dirty="0"/>
          </a:p>
          <a:p>
            <a:r>
              <a:rPr lang="fr-FR" dirty="0"/>
              <a:t>Pour suivre en temps réel tout le trafic entrant et sortant des BTC. </a:t>
            </a:r>
          </a:p>
          <a:p>
            <a:endParaRPr lang="en-GB" dirty="0"/>
          </a:p>
        </p:txBody>
      </p:sp>
      <p:sp>
        <p:nvSpPr>
          <p:cNvPr id="12" name="TextBox 11">
            <a:extLst>
              <a:ext uri="{FF2B5EF4-FFF2-40B4-BE49-F238E27FC236}">
                <a16:creationId xmlns:a16="http://schemas.microsoft.com/office/drawing/2014/main" id="{81CFEB68-6932-49B2-9581-EAD3654A2D86}"/>
              </a:ext>
            </a:extLst>
          </p:cNvPr>
          <p:cNvSpPr txBox="1"/>
          <p:nvPr>
            <p:custDataLst>
              <p:tags r:id="rId7"/>
            </p:custDataLst>
          </p:nvPr>
        </p:nvSpPr>
        <p:spPr>
          <a:xfrm>
            <a:off x="6108722" y="1340089"/>
            <a:ext cx="1759449" cy="1192116"/>
          </a:xfrm>
          <a:prstGeom prst="rect">
            <a:avLst/>
          </a:prstGeom>
          <a:noFill/>
          <a:ln>
            <a:noFill/>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68575" tIns="34275" rIns="68575" bIns="34275" anchor="t" anchorCtr="0">
            <a:noAutofit/>
          </a:bodyPr>
          <a:lstStyle>
            <a:defPPr>
              <a:defRPr lang="en-US"/>
            </a:defPPr>
            <a:lvl1pPr>
              <a:buClr>
                <a:srgbClr val="000000"/>
              </a:buClr>
              <a:defRPr sz="1400" b="0" u="none">
                <a:solidFill>
                  <a:schemeClr val="dk1"/>
                </a:solidFill>
                <a:latin typeface="Brandon Grotesque Regular" panose="020B0503020203060202" pitchFamily="34" charset="0"/>
                <a:cs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Les marchands</a:t>
            </a:r>
          </a:p>
          <a:p>
            <a:endParaRPr lang="fr-FR" dirty="0"/>
          </a:p>
          <a:p>
            <a:endParaRPr lang="fr-FR" dirty="0"/>
          </a:p>
          <a:p>
            <a:r>
              <a:rPr lang="fr-FR" dirty="0"/>
              <a:t>Certifient qu'ils ont bien reçu l'argent </a:t>
            </a:r>
          </a:p>
        </p:txBody>
      </p:sp>
      <p:sp>
        <p:nvSpPr>
          <p:cNvPr id="17" name="TextBox 16">
            <a:extLst>
              <a:ext uri="{FF2B5EF4-FFF2-40B4-BE49-F238E27FC236}">
                <a16:creationId xmlns:a16="http://schemas.microsoft.com/office/drawing/2014/main" id="{550DD03B-0BF5-4EC6-9D4C-D0A4CBE02399}"/>
              </a:ext>
            </a:extLst>
          </p:cNvPr>
          <p:cNvSpPr txBox="1"/>
          <p:nvPr>
            <p:custDataLst>
              <p:tags r:id="rId8"/>
            </p:custDataLst>
          </p:nvPr>
        </p:nvSpPr>
        <p:spPr>
          <a:xfrm>
            <a:off x="7930792" y="1317900"/>
            <a:ext cx="2247492" cy="1394600"/>
          </a:xfrm>
          <a:prstGeom prst="rect">
            <a:avLst/>
          </a:prstGeom>
          <a:noFill/>
          <a:ln>
            <a:noFill/>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68575" tIns="34275" rIns="68575" bIns="34275" anchor="t" anchorCtr="0">
            <a:noAutofit/>
          </a:bodyPr>
          <a:lstStyle>
            <a:defPPr>
              <a:defRPr lang="en-US"/>
            </a:defPPr>
            <a:lvl1pPr>
              <a:buClr>
                <a:srgbClr val="000000"/>
              </a:buClr>
              <a:defRPr sz="1400" b="0" u="none">
                <a:solidFill>
                  <a:schemeClr val="dk1"/>
                </a:solidFill>
                <a:latin typeface="Brandon Grotesque Regular" panose="020B0503020203060202" pitchFamily="34" charset="0"/>
                <a:cs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Les personnes normales</a:t>
            </a:r>
          </a:p>
          <a:p>
            <a:endParaRPr lang="fr-FR" dirty="0"/>
          </a:p>
          <a:p>
            <a:endParaRPr lang="fr-FR" dirty="0"/>
          </a:p>
          <a:p>
            <a:r>
              <a:rPr lang="fr-FR" dirty="0"/>
              <a:t>Gagner en souveraineté</a:t>
            </a:r>
          </a:p>
          <a:p>
            <a:r>
              <a:rPr lang="fr-FR" dirty="0"/>
              <a:t>Aidez le réseau de BTC</a:t>
            </a:r>
          </a:p>
          <a:p>
            <a:r>
              <a:rPr lang="fr-FR" dirty="0"/>
              <a:t>Pas de confiance en un tiers</a:t>
            </a:r>
          </a:p>
        </p:txBody>
      </p:sp>
      <p:cxnSp>
        <p:nvCxnSpPr>
          <p:cNvPr id="20" name="Straight Connector 19">
            <a:extLst>
              <a:ext uri="{FF2B5EF4-FFF2-40B4-BE49-F238E27FC236}">
                <a16:creationId xmlns:a16="http://schemas.microsoft.com/office/drawing/2014/main" id="{2C34B6A4-1C55-4023-8CB8-EE0E913503C9}"/>
              </a:ext>
            </a:extLst>
          </p:cNvPr>
          <p:cNvCxnSpPr/>
          <p:nvPr>
            <p:custDataLst>
              <p:tags r:id="rId9"/>
            </p:custDataLst>
          </p:nvPr>
        </p:nvCxnSpPr>
        <p:spPr>
          <a:xfrm>
            <a:off x="4409986" y="1782024"/>
            <a:ext cx="7332292" cy="0"/>
          </a:xfrm>
          <a:prstGeom prst="line">
            <a:avLst/>
          </a:prstGeom>
        </p:spPr>
        <p:style>
          <a:lnRef idx="2">
            <a:schemeClr val="dk1"/>
          </a:lnRef>
          <a:fillRef idx="0">
            <a:schemeClr val="dk1"/>
          </a:fillRef>
          <a:effectRef idx="1">
            <a:schemeClr val="dk1"/>
          </a:effectRef>
          <a:fontRef idx="minor">
            <a:schemeClr val="tx1"/>
          </a:fontRef>
        </p:style>
      </p:cxnSp>
      <p:cxnSp>
        <p:nvCxnSpPr>
          <p:cNvPr id="22" name="Straight Connector 21">
            <a:extLst>
              <a:ext uri="{FF2B5EF4-FFF2-40B4-BE49-F238E27FC236}">
                <a16:creationId xmlns:a16="http://schemas.microsoft.com/office/drawing/2014/main" id="{AE403692-F76E-4D46-8D3E-A4A8B0B577A6}"/>
              </a:ext>
            </a:extLst>
          </p:cNvPr>
          <p:cNvCxnSpPr>
            <a:cxnSpLocks/>
          </p:cNvCxnSpPr>
          <p:nvPr>
            <p:custDataLst>
              <p:tags r:id="rId10"/>
            </p:custDataLst>
          </p:nvPr>
        </p:nvCxnSpPr>
        <p:spPr>
          <a:xfrm>
            <a:off x="6078680" y="1218319"/>
            <a:ext cx="0" cy="1330899"/>
          </a:xfrm>
          <a:prstGeom prst="line">
            <a:avLst/>
          </a:prstGeom>
        </p:spPr>
        <p:style>
          <a:lnRef idx="2">
            <a:schemeClr val="dk1"/>
          </a:lnRef>
          <a:fillRef idx="0">
            <a:schemeClr val="dk1"/>
          </a:fillRef>
          <a:effectRef idx="1">
            <a:schemeClr val="dk1"/>
          </a:effectRef>
          <a:fontRef idx="minor">
            <a:schemeClr val="tx1"/>
          </a:fontRef>
        </p:style>
      </p:cxnSp>
      <p:cxnSp>
        <p:nvCxnSpPr>
          <p:cNvPr id="24" name="Straight Connector 23">
            <a:extLst>
              <a:ext uri="{FF2B5EF4-FFF2-40B4-BE49-F238E27FC236}">
                <a16:creationId xmlns:a16="http://schemas.microsoft.com/office/drawing/2014/main" id="{57F0CF3A-369B-493B-AEC5-5C2B23865101}"/>
              </a:ext>
            </a:extLst>
          </p:cNvPr>
          <p:cNvCxnSpPr>
            <a:cxnSpLocks/>
          </p:cNvCxnSpPr>
          <p:nvPr>
            <p:custDataLst>
              <p:tags r:id="rId11"/>
            </p:custDataLst>
          </p:nvPr>
        </p:nvCxnSpPr>
        <p:spPr>
          <a:xfrm>
            <a:off x="7872608" y="1218319"/>
            <a:ext cx="0" cy="1330899"/>
          </a:xfrm>
          <a:prstGeom prst="line">
            <a:avLst/>
          </a:prstGeom>
        </p:spPr>
        <p:style>
          <a:lnRef idx="2">
            <a:schemeClr val="dk1"/>
          </a:lnRef>
          <a:fillRef idx="0">
            <a:schemeClr val="dk1"/>
          </a:fillRef>
          <a:effectRef idx="1">
            <a:schemeClr val="dk1"/>
          </a:effectRef>
          <a:fontRef idx="minor">
            <a:schemeClr val="tx1"/>
          </a:fontRef>
        </p:style>
      </p:cxnSp>
      <p:sp>
        <p:nvSpPr>
          <p:cNvPr id="25" name="Oval 24">
            <a:extLst>
              <a:ext uri="{FF2B5EF4-FFF2-40B4-BE49-F238E27FC236}">
                <a16:creationId xmlns:a16="http://schemas.microsoft.com/office/drawing/2014/main" id="{C722C791-8997-448D-ACC8-4B61AC1F11F4}"/>
              </a:ext>
            </a:extLst>
          </p:cNvPr>
          <p:cNvSpPr/>
          <p:nvPr>
            <p:custDataLst>
              <p:tags r:id="rId12"/>
            </p:custDataLst>
          </p:nvPr>
        </p:nvSpPr>
        <p:spPr>
          <a:xfrm>
            <a:off x="922438" y="4190902"/>
            <a:ext cx="260058" cy="2947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2AB1327F-6243-4823-94E3-DF705E20B07C}"/>
              </a:ext>
            </a:extLst>
          </p:cNvPr>
          <p:cNvSpPr/>
          <p:nvPr>
            <p:custDataLst>
              <p:tags r:id="rId13"/>
            </p:custDataLst>
          </p:nvPr>
        </p:nvSpPr>
        <p:spPr>
          <a:xfrm>
            <a:off x="259182" y="4785461"/>
            <a:ext cx="260058" cy="2947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714987FF-3557-4070-9981-3ACEDCF4A8BD}"/>
              </a:ext>
            </a:extLst>
          </p:cNvPr>
          <p:cNvSpPr/>
          <p:nvPr>
            <p:custDataLst>
              <p:tags r:id="rId14"/>
            </p:custDataLst>
          </p:nvPr>
        </p:nvSpPr>
        <p:spPr>
          <a:xfrm>
            <a:off x="2908329" y="5057723"/>
            <a:ext cx="260058" cy="2947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5B262305-A69E-4569-8E0B-E52E19E93AFA}"/>
              </a:ext>
            </a:extLst>
          </p:cNvPr>
          <p:cNvSpPr/>
          <p:nvPr>
            <p:custDataLst>
              <p:tags r:id="rId15"/>
            </p:custDataLst>
          </p:nvPr>
        </p:nvSpPr>
        <p:spPr>
          <a:xfrm>
            <a:off x="923511" y="5166182"/>
            <a:ext cx="260058" cy="2947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0616F227-1B97-418F-AB65-6FC547E51812}"/>
              </a:ext>
            </a:extLst>
          </p:cNvPr>
          <p:cNvSpPr/>
          <p:nvPr>
            <p:custDataLst>
              <p:tags r:id="rId16"/>
            </p:custDataLst>
          </p:nvPr>
        </p:nvSpPr>
        <p:spPr>
          <a:xfrm>
            <a:off x="534252" y="3279036"/>
            <a:ext cx="260058" cy="2947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456928EF-51FC-4041-9F60-47401E06B510}"/>
              </a:ext>
            </a:extLst>
          </p:cNvPr>
          <p:cNvSpPr/>
          <p:nvPr>
            <p:custDataLst>
              <p:tags r:id="rId17"/>
            </p:custDataLst>
          </p:nvPr>
        </p:nvSpPr>
        <p:spPr>
          <a:xfrm>
            <a:off x="1944496" y="3466861"/>
            <a:ext cx="260058" cy="2947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CD274199-DDCA-4878-9906-FF49580C8F0C}"/>
              </a:ext>
            </a:extLst>
          </p:cNvPr>
          <p:cNvSpPr/>
          <p:nvPr>
            <p:custDataLst>
              <p:tags r:id="rId18"/>
            </p:custDataLst>
          </p:nvPr>
        </p:nvSpPr>
        <p:spPr>
          <a:xfrm>
            <a:off x="1989238" y="5257702"/>
            <a:ext cx="260058" cy="2947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E83C31AB-384B-4FF8-9A12-D1865E08457C}"/>
              </a:ext>
            </a:extLst>
          </p:cNvPr>
          <p:cNvSpPr/>
          <p:nvPr>
            <p:custDataLst>
              <p:tags r:id="rId19"/>
            </p:custDataLst>
          </p:nvPr>
        </p:nvSpPr>
        <p:spPr>
          <a:xfrm>
            <a:off x="3560685" y="3547033"/>
            <a:ext cx="260058" cy="2947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E885C1C3-E36A-4C93-8A54-54C30B51A953}"/>
              </a:ext>
            </a:extLst>
          </p:cNvPr>
          <p:cNvSpPr/>
          <p:nvPr>
            <p:custDataLst>
              <p:tags r:id="rId20"/>
            </p:custDataLst>
          </p:nvPr>
        </p:nvSpPr>
        <p:spPr>
          <a:xfrm>
            <a:off x="4040229" y="4638075"/>
            <a:ext cx="260058" cy="2947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EEB3BA34-BC8E-405A-A123-5A5A64516441}"/>
              </a:ext>
            </a:extLst>
          </p:cNvPr>
          <p:cNvSpPr/>
          <p:nvPr>
            <p:custDataLst>
              <p:tags r:id="rId21"/>
            </p:custDataLst>
          </p:nvPr>
        </p:nvSpPr>
        <p:spPr>
          <a:xfrm>
            <a:off x="2776942" y="4088881"/>
            <a:ext cx="260058" cy="2947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7" name="Straight Connector 36">
            <a:extLst>
              <a:ext uri="{FF2B5EF4-FFF2-40B4-BE49-F238E27FC236}">
                <a16:creationId xmlns:a16="http://schemas.microsoft.com/office/drawing/2014/main" id="{6437B6A9-FD40-4603-88AC-A83A5E27F538}"/>
              </a:ext>
            </a:extLst>
          </p:cNvPr>
          <p:cNvCxnSpPr>
            <a:cxnSpLocks/>
          </p:cNvCxnSpPr>
          <p:nvPr>
            <p:custDataLst>
              <p:tags r:id="rId22"/>
            </p:custDataLst>
          </p:nvPr>
        </p:nvCxnSpPr>
        <p:spPr>
          <a:xfrm>
            <a:off x="690073" y="3393449"/>
            <a:ext cx="362394" cy="944839"/>
          </a:xfrm>
          <a:prstGeom prst="line">
            <a:avLst/>
          </a:prstGeom>
        </p:spPr>
        <p:style>
          <a:lnRef idx="2">
            <a:schemeClr val="dk1"/>
          </a:lnRef>
          <a:fillRef idx="0">
            <a:schemeClr val="dk1"/>
          </a:fillRef>
          <a:effectRef idx="1">
            <a:schemeClr val="dk1"/>
          </a:effectRef>
          <a:fontRef idx="minor">
            <a:schemeClr val="tx1"/>
          </a:fontRef>
        </p:style>
      </p:cxnSp>
      <p:cxnSp>
        <p:nvCxnSpPr>
          <p:cNvPr id="39" name="Straight Connector 38">
            <a:extLst>
              <a:ext uri="{FF2B5EF4-FFF2-40B4-BE49-F238E27FC236}">
                <a16:creationId xmlns:a16="http://schemas.microsoft.com/office/drawing/2014/main" id="{0EE19AF3-C1C4-4AD3-9A87-BA00524F0439}"/>
              </a:ext>
            </a:extLst>
          </p:cNvPr>
          <p:cNvCxnSpPr>
            <a:cxnSpLocks/>
            <a:stCxn id="30" idx="4"/>
          </p:cNvCxnSpPr>
          <p:nvPr>
            <p:custDataLst>
              <p:tags r:id="rId23"/>
            </p:custDataLst>
          </p:nvPr>
        </p:nvCxnSpPr>
        <p:spPr>
          <a:xfrm flipH="1">
            <a:off x="438449" y="3573809"/>
            <a:ext cx="225832" cy="1244989"/>
          </a:xfrm>
          <a:prstGeom prst="line">
            <a:avLst/>
          </a:prstGeom>
        </p:spPr>
        <p:style>
          <a:lnRef idx="2">
            <a:schemeClr val="dk1"/>
          </a:lnRef>
          <a:fillRef idx="0">
            <a:schemeClr val="dk1"/>
          </a:fillRef>
          <a:effectRef idx="1">
            <a:schemeClr val="dk1"/>
          </a:effectRef>
          <a:fontRef idx="minor">
            <a:schemeClr val="tx1"/>
          </a:fontRef>
        </p:style>
      </p:cxnSp>
      <p:cxnSp>
        <p:nvCxnSpPr>
          <p:cNvPr id="40" name="Straight Connector 39">
            <a:extLst>
              <a:ext uri="{FF2B5EF4-FFF2-40B4-BE49-F238E27FC236}">
                <a16:creationId xmlns:a16="http://schemas.microsoft.com/office/drawing/2014/main" id="{03F09150-2399-4D29-AE24-AB63131BECAD}"/>
              </a:ext>
            </a:extLst>
          </p:cNvPr>
          <p:cNvCxnSpPr>
            <a:cxnSpLocks/>
            <a:endCxn id="33" idx="2"/>
          </p:cNvCxnSpPr>
          <p:nvPr>
            <p:custDataLst>
              <p:tags r:id="rId24"/>
            </p:custDataLst>
          </p:nvPr>
        </p:nvCxnSpPr>
        <p:spPr>
          <a:xfrm>
            <a:off x="2046204" y="3530629"/>
            <a:ext cx="1514481" cy="163791"/>
          </a:xfrm>
          <a:prstGeom prst="line">
            <a:avLst/>
          </a:prstGeom>
        </p:spPr>
        <p:style>
          <a:lnRef idx="2">
            <a:schemeClr val="dk1"/>
          </a:lnRef>
          <a:fillRef idx="0">
            <a:schemeClr val="dk1"/>
          </a:fillRef>
          <a:effectRef idx="1">
            <a:schemeClr val="dk1"/>
          </a:effectRef>
          <a:fontRef idx="minor">
            <a:schemeClr val="tx1"/>
          </a:fontRef>
        </p:style>
      </p:cxnSp>
      <p:cxnSp>
        <p:nvCxnSpPr>
          <p:cNvPr id="41" name="Straight Connector 40">
            <a:extLst>
              <a:ext uri="{FF2B5EF4-FFF2-40B4-BE49-F238E27FC236}">
                <a16:creationId xmlns:a16="http://schemas.microsoft.com/office/drawing/2014/main" id="{634459C8-F458-4BF6-AE8F-FF90B6477D38}"/>
              </a:ext>
            </a:extLst>
          </p:cNvPr>
          <p:cNvCxnSpPr>
            <a:cxnSpLocks/>
            <a:endCxn id="27" idx="6"/>
          </p:cNvCxnSpPr>
          <p:nvPr>
            <p:custDataLst>
              <p:tags r:id="rId25"/>
            </p:custDataLst>
          </p:nvPr>
        </p:nvCxnSpPr>
        <p:spPr>
          <a:xfrm>
            <a:off x="455472" y="4856815"/>
            <a:ext cx="2712915" cy="348295"/>
          </a:xfrm>
          <a:prstGeom prst="line">
            <a:avLst/>
          </a:prstGeom>
        </p:spPr>
        <p:style>
          <a:lnRef idx="2">
            <a:schemeClr val="dk1"/>
          </a:lnRef>
          <a:fillRef idx="0">
            <a:schemeClr val="dk1"/>
          </a:fillRef>
          <a:effectRef idx="1">
            <a:schemeClr val="dk1"/>
          </a:effectRef>
          <a:fontRef idx="minor">
            <a:schemeClr val="tx1"/>
          </a:fontRef>
        </p:style>
      </p:cxnSp>
      <p:cxnSp>
        <p:nvCxnSpPr>
          <p:cNvPr id="42" name="Straight Connector 41">
            <a:extLst>
              <a:ext uri="{FF2B5EF4-FFF2-40B4-BE49-F238E27FC236}">
                <a16:creationId xmlns:a16="http://schemas.microsoft.com/office/drawing/2014/main" id="{B108CC88-BC08-46CF-99E8-8F22121E8807}"/>
              </a:ext>
            </a:extLst>
          </p:cNvPr>
          <p:cNvCxnSpPr>
            <a:cxnSpLocks/>
            <a:endCxn id="29" idx="7"/>
          </p:cNvCxnSpPr>
          <p:nvPr>
            <p:custDataLst>
              <p:tags r:id="rId26"/>
            </p:custDataLst>
          </p:nvPr>
        </p:nvCxnSpPr>
        <p:spPr>
          <a:xfrm flipH="1">
            <a:off x="1145484" y="3625827"/>
            <a:ext cx="872954" cy="1583524"/>
          </a:xfrm>
          <a:prstGeom prst="line">
            <a:avLst/>
          </a:prstGeom>
        </p:spPr>
        <p:style>
          <a:lnRef idx="2">
            <a:schemeClr val="dk1"/>
          </a:lnRef>
          <a:fillRef idx="0">
            <a:schemeClr val="dk1"/>
          </a:fillRef>
          <a:effectRef idx="1">
            <a:schemeClr val="dk1"/>
          </a:effectRef>
          <a:fontRef idx="minor">
            <a:schemeClr val="tx1"/>
          </a:fontRef>
        </p:style>
      </p:cxnSp>
      <p:cxnSp>
        <p:nvCxnSpPr>
          <p:cNvPr id="43" name="Straight Connector 42">
            <a:extLst>
              <a:ext uri="{FF2B5EF4-FFF2-40B4-BE49-F238E27FC236}">
                <a16:creationId xmlns:a16="http://schemas.microsoft.com/office/drawing/2014/main" id="{A0B77CED-0E91-413F-9CBD-022FBE00CB8B}"/>
              </a:ext>
            </a:extLst>
          </p:cNvPr>
          <p:cNvCxnSpPr>
            <a:cxnSpLocks/>
            <a:endCxn id="30" idx="5"/>
          </p:cNvCxnSpPr>
          <p:nvPr>
            <p:custDataLst>
              <p:tags r:id="rId27"/>
            </p:custDataLst>
          </p:nvPr>
        </p:nvCxnSpPr>
        <p:spPr>
          <a:xfrm flipH="1" flipV="1">
            <a:off x="756225" y="3530640"/>
            <a:ext cx="2132596" cy="634332"/>
          </a:xfrm>
          <a:prstGeom prst="line">
            <a:avLst/>
          </a:prstGeom>
        </p:spPr>
        <p:style>
          <a:lnRef idx="2">
            <a:schemeClr val="dk1"/>
          </a:lnRef>
          <a:fillRef idx="0">
            <a:schemeClr val="dk1"/>
          </a:fillRef>
          <a:effectRef idx="1">
            <a:schemeClr val="dk1"/>
          </a:effectRef>
          <a:fontRef idx="minor">
            <a:schemeClr val="tx1"/>
          </a:fontRef>
        </p:style>
      </p:cxnSp>
      <p:cxnSp>
        <p:nvCxnSpPr>
          <p:cNvPr id="44" name="Straight Connector 43">
            <a:extLst>
              <a:ext uri="{FF2B5EF4-FFF2-40B4-BE49-F238E27FC236}">
                <a16:creationId xmlns:a16="http://schemas.microsoft.com/office/drawing/2014/main" id="{71CD9E18-888F-4ED7-90FB-F1E86AC4C929}"/>
              </a:ext>
            </a:extLst>
          </p:cNvPr>
          <p:cNvCxnSpPr>
            <a:cxnSpLocks/>
            <a:endCxn id="27" idx="4"/>
          </p:cNvCxnSpPr>
          <p:nvPr>
            <p:custDataLst>
              <p:tags r:id="rId28"/>
            </p:custDataLst>
          </p:nvPr>
        </p:nvCxnSpPr>
        <p:spPr>
          <a:xfrm>
            <a:off x="2117440" y="3589283"/>
            <a:ext cx="920918" cy="1763213"/>
          </a:xfrm>
          <a:prstGeom prst="line">
            <a:avLst/>
          </a:prstGeom>
        </p:spPr>
        <p:style>
          <a:lnRef idx="2">
            <a:schemeClr val="dk1"/>
          </a:lnRef>
          <a:fillRef idx="0">
            <a:schemeClr val="dk1"/>
          </a:fillRef>
          <a:effectRef idx="1">
            <a:schemeClr val="dk1"/>
          </a:effectRef>
          <a:fontRef idx="minor">
            <a:schemeClr val="tx1"/>
          </a:fontRef>
        </p:style>
      </p:cxnSp>
      <p:cxnSp>
        <p:nvCxnSpPr>
          <p:cNvPr id="45" name="Straight Connector 44">
            <a:extLst>
              <a:ext uri="{FF2B5EF4-FFF2-40B4-BE49-F238E27FC236}">
                <a16:creationId xmlns:a16="http://schemas.microsoft.com/office/drawing/2014/main" id="{6DF31972-B80F-402A-98EB-F1C191DDEB6E}"/>
              </a:ext>
            </a:extLst>
          </p:cNvPr>
          <p:cNvCxnSpPr>
            <a:cxnSpLocks/>
            <a:endCxn id="34" idx="6"/>
          </p:cNvCxnSpPr>
          <p:nvPr>
            <p:custDataLst>
              <p:tags r:id="rId29"/>
            </p:custDataLst>
          </p:nvPr>
        </p:nvCxnSpPr>
        <p:spPr>
          <a:xfrm>
            <a:off x="2227491" y="4732689"/>
            <a:ext cx="2072796" cy="52773"/>
          </a:xfrm>
          <a:prstGeom prst="line">
            <a:avLst/>
          </a:prstGeom>
        </p:spPr>
        <p:style>
          <a:lnRef idx="2">
            <a:schemeClr val="dk1"/>
          </a:lnRef>
          <a:fillRef idx="0">
            <a:schemeClr val="dk1"/>
          </a:fillRef>
          <a:effectRef idx="1">
            <a:schemeClr val="dk1"/>
          </a:effectRef>
          <a:fontRef idx="minor">
            <a:schemeClr val="tx1"/>
          </a:fontRef>
        </p:style>
      </p:cxnSp>
      <p:cxnSp>
        <p:nvCxnSpPr>
          <p:cNvPr id="46" name="Straight Connector 45">
            <a:extLst>
              <a:ext uri="{FF2B5EF4-FFF2-40B4-BE49-F238E27FC236}">
                <a16:creationId xmlns:a16="http://schemas.microsoft.com/office/drawing/2014/main" id="{B3288388-4FAC-4318-93DA-38D85282D029}"/>
              </a:ext>
            </a:extLst>
          </p:cNvPr>
          <p:cNvCxnSpPr>
            <a:cxnSpLocks/>
            <a:endCxn id="34" idx="6"/>
          </p:cNvCxnSpPr>
          <p:nvPr>
            <p:custDataLst>
              <p:tags r:id="rId30"/>
            </p:custDataLst>
          </p:nvPr>
        </p:nvCxnSpPr>
        <p:spPr>
          <a:xfrm>
            <a:off x="3007894" y="4190901"/>
            <a:ext cx="1292393" cy="594561"/>
          </a:xfrm>
          <a:prstGeom prst="line">
            <a:avLst/>
          </a:prstGeom>
        </p:spPr>
        <p:style>
          <a:lnRef idx="2">
            <a:schemeClr val="dk1"/>
          </a:lnRef>
          <a:fillRef idx="0">
            <a:schemeClr val="dk1"/>
          </a:fillRef>
          <a:effectRef idx="1">
            <a:schemeClr val="dk1"/>
          </a:effectRef>
          <a:fontRef idx="minor">
            <a:schemeClr val="tx1"/>
          </a:fontRef>
        </p:style>
      </p:cxnSp>
      <p:cxnSp>
        <p:nvCxnSpPr>
          <p:cNvPr id="47" name="Straight Connector 46">
            <a:extLst>
              <a:ext uri="{FF2B5EF4-FFF2-40B4-BE49-F238E27FC236}">
                <a16:creationId xmlns:a16="http://schemas.microsoft.com/office/drawing/2014/main" id="{0D888E05-5FD6-4ED6-8993-6D6F249282C9}"/>
              </a:ext>
            </a:extLst>
          </p:cNvPr>
          <p:cNvCxnSpPr>
            <a:cxnSpLocks/>
            <a:endCxn id="27" idx="4"/>
          </p:cNvCxnSpPr>
          <p:nvPr>
            <p:custDataLst>
              <p:tags r:id="rId31"/>
            </p:custDataLst>
          </p:nvPr>
        </p:nvCxnSpPr>
        <p:spPr>
          <a:xfrm flipH="1">
            <a:off x="3038358" y="3683934"/>
            <a:ext cx="598068" cy="1668562"/>
          </a:xfrm>
          <a:prstGeom prst="line">
            <a:avLst/>
          </a:prstGeom>
        </p:spPr>
        <p:style>
          <a:lnRef idx="2">
            <a:schemeClr val="dk1"/>
          </a:lnRef>
          <a:fillRef idx="0">
            <a:schemeClr val="dk1"/>
          </a:fillRef>
          <a:effectRef idx="1">
            <a:schemeClr val="dk1"/>
          </a:effectRef>
          <a:fontRef idx="minor">
            <a:schemeClr val="tx1"/>
          </a:fontRef>
        </p:style>
      </p:cxnSp>
      <p:cxnSp>
        <p:nvCxnSpPr>
          <p:cNvPr id="48" name="Straight Connector 47">
            <a:extLst>
              <a:ext uri="{FF2B5EF4-FFF2-40B4-BE49-F238E27FC236}">
                <a16:creationId xmlns:a16="http://schemas.microsoft.com/office/drawing/2014/main" id="{83A23C88-4252-4A1B-A0D6-E92C8C272F20}"/>
              </a:ext>
            </a:extLst>
          </p:cNvPr>
          <p:cNvCxnSpPr>
            <a:cxnSpLocks/>
          </p:cNvCxnSpPr>
          <p:nvPr>
            <p:custDataLst>
              <p:tags r:id="rId32"/>
            </p:custDataLst>
          </p:nvPr>
        </p:nvCxnSpPr>
        <p:spPr>
          <a:xfrm>
            <a:off x="3735429" y="3718482"/>
            <a:ext cx="362394" cy="944839"/>
          </a:xfrm>
          <a:prstGeom prst="line">
            <a:avLst/>
          </a:prstGeom>
        </p:spPr>
        <p:style>
          <a:lnRef idx="2">
            <a:schemeClr val="dk1"/>
          </a:lnRef>
          <a:fillRef idx="0">
            <a:schemeClr val="dk1"/>
          </a:fillRef>
          <a:effectRef idx="1">
            <a:schemeClr val="dk1"/>
          </a:effectRef>
          <a:fontRef idx="minor">
            <a:schemeClr val="tx1"/>
          </a:fontRef>
        </p:style>
      </p:cxnSp>
      <p:cxnSp>
        <p:nvCxnSpPr>
          <p:cNvPr id="60" name="Straight Connector 59">
            <a:extLst>
              <a:ext uri="{FF2B5EF4-FFF2-40B4-BE49-F238E27FC236}">
                <a16:creationId xmlns:a16="http://schemas.microsoft.com/office/drawing/2014/main" id="{59E315B5-593B-4102-B997-33311A88A038}"/>
              </a:ext>
            </a:extLst>
          </p:cNvPr>
          <p:cNvCxnSpPr>
            <a:cxnSpLocks/>
          </p:cNvCxnSpPr>
          <p:nvPr>
            <p:custDataLst>
              <p:tags r:id="rId33"/>
            </p:custDataLst>
          </p:nvPr>
        </p:nvCxnSpPr>
        <p:spPr>
          <a:xfrm flipV="1">
            <a:off x="2070300" y="5199933"/>
            <a:ext cx="966700" cy="193230"/>
          </a:xfrm>
          <a:prstGeom prst="line">
            <a:avLst/>
          </a:prstGeom>
        </p:spPr>
        <p:style>
          <a:lnRef idx="2">
            <a:schemeClr val="dk1"/>
          </a:lnRef>
          <a:fillRef idx="0">
            <a:schemeClr val="dk1"/>
          </a:fillRef>
          <a:effectRef idx="1">
            <a:schemeClr val="dk1"/>
          </a:effectRef>
          <a:fontRef idx="minor">
            <a:schemeClr val="tx1"/>
          </a:fontRef>
        </p:style>
      </p:cxnSp>
      <p:cxnSp>
        <p:nvCxnSpPr>
          <p:cNvPr id="61" name="Straight Connector 60">
            <a:extLst>
              <a:ext uri="{FF2B5EF4-FFF2-40B4-BE49-F238E27FC236}">
                <a16:creationId xmlns:a16="http://schemas.microsoft.com/office/drawing/2014/main" id="{CD8364D3-E3D2-4006-B4C5-8B73463F23F4}"/>
              </a:ext>
            </a:extLst>
          </p:cNvPr>
          <p:cNvCxnSpPr>
            <a:cxnSpLocks/>
          </p:cNvCxnSpPr>
          <p:nvPr>
            <p:custDataLst>
              <p:tags r:id="rId34"/>
            </p:custDataLst>
          </p:nvPr>
        </p:nvCxnSpPr>
        <p:spPr>
          <a:xfrm flipV="1">
            <a:off x="2018438" y="4813618"/>
            <a:ext cx="230858" cy="604893"/>
          </a:xfrm>
          <a:prstGeom prst="line">
            <a:avLst/>
          </a:prstGeom>
        </p:spPr>
        <p:style>
          <a:lnRef idx="2">
            <a:schemeClr val="dk1"/>
          </a:lnRef>
          <a:fillRef idx="0">
            <a:schemeClr val="dk1"/>
          </a:fillRef>
          <a:effectRef idx="1">
            <a:schemeClr val="dk1"/>
          </a:effectRef>
          <a:fontRef idx="minor">
            <a:schemeClr val="tx1"/>
          </a:fontRef>
        </p:style>
      </p:cxnSp>
      <p:cxnSp>
        <p:nvCxnSpPr>
          <p:cNvPr id="62" name="Straight Connector 61">
            <a:extLst>
              <a:ext uri="{FF2B5EF4-FFF2-40B4-BE49-F238E27FC236}">
                <a16:creationId xmlns:a16="http://schemas.microsoft.com/office/drawing/2014/main" id="{E7110342-C004-4B7D-BDA5-1F82D13A6ED0}"/>
              </a:ext>
            </a:extLst>
          </p:cNvPr>
          <p:cNvCxnSpPr>
            <a:cxnSpLocks/>
          </p:cNvCxnSpPr>
          <p:nvPr>
            <p:custDataLst>
              <p:tags r:id="rId35"/>
            </p:custDataLst>
          </p:nvPr>
        </p:nvCxnSpPr>
        <p:spPr>
          <a:xfrm flipV="1">
            <a:off x="1092767" y="4284222"/>
            <a:ext cx="9766" cy="975726"/>
          </a:xfrm>
          <a:prstGeom prst="line">
            <a:avLst/>
          </a:prstGeom>
        </p:spPr>
        <p:style>
          <a:lnRef idx="2">
            <a:schemeClr val="dk1"/>
          </a:lnRef>
          <a:fillRef idx="0">
            <a:schemeClr val="dk1"/>
          </a:fillRef>
          <a:effectRef idx="1">
            <a:schemeClr val="dk1"/>
          </a:effectRef>
          <a:fontRef idx="minor">
            <a:schemeClr val="tx1"/>
          </a:fontRef>
        </p:style>
      </p:cxnSp>
      <p:cxnSp>
        <p:nvCxnSpPr>
          <p:cNvPr id="63" name="Straight Connector 62">
            <a:extLst>
              <a:ext uri="{FF2B5EF4-FFF2-40B4-BE49-F238E27FC236}">
                <a16:creationId xmlns:a16="http://schemas.microsoft.com/office/drawing/2014/main" id="{6061F3BC-1FE7-41E9-B8A6-AF5B7288F554}"/>
              </a:ext>
            </a:extLst>
          </p:cNvPr>
          <p:cNvCxnSpPr>
            <a:cxnSpLocks/>
            <a:endCxn id="26" idx="6"/>
          </p:cNvCxnSpPr>
          <p:nvPr>
            <p:custDataLst>
              <p:tags r:id="rId36"/>
            </p:custDataLst>
          </p:nvPr>
        </p:nvCxnSpPr>
        <p:spPr>
          <a:xfrm flipH="1" flipV="1">
            <a:off x="519240" y="4932848"/>
            <a:ext cx="506068" cy="380396"/>
          </a:xfrm>
          <a:prstGeom prst="line">
            <a:avLst/>
          </a:prstGeom>
        </p:spPr>
        <p:style>
          <a:lnRef idx="2">
            <a:schemeClr val="dk1"/>
          </a:lnRef>
          <a:fillRef idx="0">
            <a:schemeClr val="dk1"/>
          </a:fillRef>
          <a:effectRef idx="1">
            <a:schemeClr val="dk1"/>
          </a:effectRef>
          <a:fontRef idx="minor">
            <a:schemeClr val="tx1"/>
          </a:fontRef>
        </p:style>
      </p:cxnSp>
      <p:cxnSp>
        <p:nvCxnSpPr>
          <p:cNvPr id="68" name="Straight Connector 67">
            <a:extLst>
              <a:ext uri="{FF2B5EF4-FFF2-40B4-BE49-F238E27FC236}">
                <a16:creationId xmlns:a16="http://schemas.microsoft.com/office/drawing/2014/main" id="{C163A3CB-13A4-4981-9299-85E4FBEA4821}"/>
              </a:ext>
            </a:extLst>
          </p:cNvPr>
          <p:cNvCxnSpPr>
            <a:cxnSpLocks/>
          </p:cNvCxnSpPr>
          <p:nvPr>
            <p:custDataLst>
              <p:tags r:id="rId37"/>
            </p:custDataLst>
          </p:nvPr>
        </p:nvCxnSpPr>
        <p:spPr>
          <a:xfrm>
            <a:off x="1053118" y="4292115"/>
            <a:ext cx="1292393" cy="594561"/>
          </a:xfrm>
          <a:prstGeom prst="line">
            <a:avLst/>
          </a:prstGeom>
        </p:spPr>
        <p:style>
          <a:lnRef idx="2">
            <a:schemeClr val="dk1"/>
          </a:lnRef>
          <a:fillRef idx="0">
            <a:schemeClr val="dk1"/>
          </a:fillRef>
          <a:effectRef idx="1">
            <a:schemeClr val="dk1"/>
          </a:effectRef>
          <a:fontRef idx="minor">
            <a:schemeClr val="tx1"/>
          </a:fontRef>
        </p:style>
      </p:cxnSp>
      <p:cxnSp>
        <p:nvCxnSpPr>
          <p:cNvPr id="69" name="Straight Connector 68">
            <a:extLst>
              <a:ext uri="{FF2B5EF4-FFF2-40B4-BE49-F238E27FC236}">
                <a16:creationId xmlns:a16="http://schemas.microsoft.com/office/drawing/2014/main" id="{9D4C67F8-1F24-4004-AB99-FF7F996FA579}"/>
              </a:ext>
            </a:extLst>
          </p:cNvPr>
          <p:cNvCxnSpPr>
            <a:cxnSpLocks/>
            <a:endCxn id="32" idx="5"/>
          </p:cNvCxnSpPr>
          <p:nvPr>
            <p:custDataLst>
              <p:tags r:id="rId38"/>
            </p:custDataLst>
          </p:nvPr>
        </p:nvCxnSpPr>
        <p:spPr>
          <a:xfrm>
            <a:off x="1117453" y="5284472"/>
            <a:ext cx="1093758" cy="224834"/>
          </a:xfrm>
          <a:prstGeom prst="line">
            <a:avLst/>
          </a:prstGeom>
        </p:spPr>
        <p:style>
          <a:lnRef idx="2">
            <a:schemeClr val="dk1"/>
          </a:lnRef>
          <a:fillRef idx="0">
            <a:schemeClr val="dk1"/>
          </a:fillRef>
          <a:effectRef idx="1">
            <a:schemeClr val="dk1"/>
          </a:effectRef>
          <a:fontRef idx="minor">
            <a:schemeClr val="tx1"/>
          </a:fontRef>
        </p:style>
      </p:cxnSp>
      <p:sp>
        <p:nvSpPr>
          <p:cNvPr id="54" name="Oval 53">
            <a:extLst>
              <a:ext uri="{FF2B5EF4-FFF2-40B4-BE49-F238E27FC236}">
                <a16:creationId xmlns:a16="http://schemas.microsoft.com/office/drawing/2014/main" id="{F84A903A-D9E7-4A40-B54A-29D77EFC952D}"/>
              </a:ext>
            </a:extLst>
          </p:cNvPr>
          <p:cNvSpPr/>
          <p:nvPr>
            <p:custDataLst>
              <p:tags r:id="rId39"/>
            </p:custDataLst>
          </p:nvPr>
        </p:nvSpPr>
        <p:spPr>
          <a:xfrm>
            <a:off x="3689002" y="5599570"/>
            <a:ext cx="260058" cy="2947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Oval 54">
            <a:extLst>
              <a:ext uri="{FF2B5EF4-FFF2-40B4-BE49-F238E27FC236}">
                <a16:creationId xmlns:a16="http://schemas.microsoft.com/office/drawing/2014/main" id="{943C4137-CFEB-41E2-A665-8B92750DA7C7}"/>
              </a:ext>
            </a:extLst>
          </p:cNvPr>
          <p:cNvSpPr/>
          <p:nvPr>
            <p:custDataLst>
              <p:tags r:id="rId40"/>
            </p:custDataLst>
          </p:nvPr>
        </p:nvSpPr>
        <p:spPr>
          <a:xfrm>
            <a:off x="5224592" y="4735814"/>
            <a:ext cx="260058" cy="2947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Oval 55">
            <a:extLst>
              <a:ext uri="{FF2B5EF4-FFF2-40B4-BE49-F238E27FC236}">
                <a16:creationId xmlns:a16="http://schemas.microsoft.com/office/drawing/2014/main" id="{6C39FAEB-2BB5-46B5-8BFE-0CAC38CBEC88}"/>
              </a:ext>
            </a:extLst>
          </p:cNvPr>
          <p:cNvSpPr/>
          <p:nvPr>
            <p:custDataLst>
              <p:tags r:id="rId41"/>
            </p:custDataLst>
          </p:nvPr>
        </p:nvSpPr>
        <p:spPr>
          <a:xfrm>
            <a:off x="5734973" y="4148380"/>
            <a:ext cx="260058" cy="2947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Oval 56">
            <a:extLst>
              <a:ext uri="{FF2B5EF4-FFF2-40B4-BE49-F238E27FC236}">
                <a16:creationId xmlns:a16="http://schemas.microsoft.com/office/drawing/2014/main" id="{F0EE04A6-559E-4808-8B62-B0AD5D337B6B}"/>
              </a:ext>
            </a:extLst>
          </p:cNvPr>
          <p:cNvSpPr/>
          <p:nvPr>
            <p:custDataLst>
              <p:tags r:id="rId42"/>
            </p:custDataLst>
          </p:nvPr>
        </p:nvSpPr>
        <p:spPr>
          <a:xfrm>
            <a:off x="5704398" y="5639829"/>
            <a:ext cx="260058" cy="2947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9" name="Straight Connector 58">
            <a:extLst>
              <a:ext uri="{FF2B5EF4-FFF2-40B4-BE49-F238E27FC236}">
                <a16:creationId xmlns:a16="http://schemas.microsoft.com/office/drawing/2014/main" id="{6CE5EB93-6ED1-40BE-9ED5-0E8C69520ED0}"/>
              </a:ext>
            </a:extLst>
          </p:cNvPr>
          <p:cNvCxnSpPr>
            <a:cxnSpLocks/>
            <a:endCxn id="54" idx="4"/>
          </p:cNvCxnSpPr>
          <p:nvPr>
            <p:custDataLst>
              <p:tags r:id="rId43"/>
            </p:custDataLst>
          </p:nvPr>
        </p:nvCxnSpPr>
        <p:spPr>
          <a:xfrm>
            <a:off x="2898113" y="4131130"/>
            <a:ext cx="920918" cy="1763213"/>
          </a:xfrm>
          <a:prstGeom prst="line">
            <a:avLst/>
          </a:prstGeom>
        </p:spPr>
        <p:style>
          <a:lnRef idx="2">
            <a:schemeClr val="dk1"/>
          </a:lnRef>
          <a:fillRef idx="0">
            <a:schemeClr val="dk1"/>
          </a:fillRef>
          <a:effectRef idx="1">
            <a:schemeClr val="dk1"/>
          </a:effectRef>
          <a:fontRef idx="minor">
            <a:schemeClr val="tx1"/>
          </a:fontRef>
        </p:style>
      </p:cxnSp>
      <p:cxnSp>
        <p:nvCxnSpPr>
          <p:cNvPr id="64" name="Straight Connector 63">
            <a:extLst>
              <a:ext uri="{FF2B5EF4-FFF2-40B4-BE49-F238E27FC236}">
                <a16:creationId xmlns:a16="http://schemas.microsoft.com/office/drawing/2014/main" id="{F8E8E7D3-BEAA-4451-A9F8-75306DDB7D63}"/>
              </a:ext>
            </a:extLst>
          </p:cNvPr>
          <p:cNvCxnSpPr>
            <a:cxnSpLocks/>
          </p:cNvCxnSpPr>
          <p:nvPr>
            <p:custDataLst>
              <p:tags r:id="rId44"/>
            </p:custDataLst>
          </p:nvPr>
        </p:nvCxnSpPr>
        <p:spPr>
          <a:xfrm>
            <a:off x="3761631" y="5744316"/>
            <a:ext cx="2072796" cy="52773"/>
          </a:xfrm>
          <a:prstGeom prst="line">
            <a:avLst/>
          </a:prstGeom>
        </p:spPr>
        <p:style>
          <a:lnRef idx="2">
            <a:schemeClr val="dk1"/>
          </a:lnRef>
          <a:fillRef idx="0">
            <a:schemeClr val="dk1"/>
          </a:fillRef>
          <a:effectRef idx="1">
            <a:schemeClr val="dk1"/>
          </a:effectRef>
          <a:fontRef idx="minor">
            <a:schemeClr val="tx1"/>
          </a:fontRef>
        </p:style>
      </p:cxnSp>
      <p:cxnSp>
        <p:nvCxnSpPr>
          <p:cNvPr id="65" name="Straight Connector 64">
            <a:extLst>
              <a:ext uri="{FF2B5EF4-FFF2-40B4-BE49-F238E27FC236}">
                <a16:creationId xmlns:a16="http://schemas.microsoft.com/office/drawing/2014/main" id="{B1717B67-7CF0-48FF-A33C-F7CBF4FF31D7}"/>
              </a:ext>
            </a:extLst>
          </p:cNvPr>
          <p:cNvCxnSpPr>
            <a:cxnSpLocks/>
            <a:endCxn id="81" idx="3"/>
          </p:cNvCxnSpPr>
          <p:nvPr>
            <p:custDataLst>
              <p:tags r:id="rId45"/>
            </p:custDataLst>
          </p:nvPr>
        </p:nvCxnSpPr>
        <p:spPr>
          <a:xfrm flipV="1">
            <a:off x="3729470" y="3506816"/>
            <a:ext cx="1533207" cy="134890"/>
          </a:xfrm>
          <a:prstGeom prst="line">
            <a:avLst/>
          </a:prstGeom>
        </p:spPr>
        <p:style>
          <a:lnRef idx="2">
            <a:schemeClr val="dk1"/>
          </a:lnRef>
          <a:fillRef idx="0">
            <a:schemeClr val="dk1"/>
          </a:fillRef>
          <a:effectRef idx="1">
            <a:schemeClr val="dk1"/>
          </a:effectRef>
          <a:fontRef idx="minor">
            <a:schemeClr val="tx1"/>
          </a:fontRef>
        </p:style>
      </p:cxnSp>
      <p:cxnSp>
        <p:nvCxnSpPr>
          <p:cNvPr id="66" name="Straight Connector 65">
            <a:extLst>
              <a:ext uri="{FF2B5EF4-FFF2-40B4-BE49-F238E27FC236}">
                <a16:creationId xmlns:a16="http://schemas.microsoft.com/office/drawing/2014/main" id="{8413F441-E4E3-4A4F-9A9F-2756FBA50535}"/>
              </a:ext>
            </a:extLst>
          </p:cNvPr>
          <p:cNvCxnSpPr>
            <a:cxnSpLocks/>
            <a:endCxn id="54" idx="4"/>
          </p:cNvCxnSpPr>
          <p:nvPr>
            <p:custDataLst>
              <p:tags r:id="rId46"/>
            </p:custDataLst>
          </p:nvPr>
        </p:nvCxnSpPr>
        <p:spPr>
          <a:xfrm flipH="1">
            <a:off x="3819031" y="4225781"/>
            <a:ext cx="598068" cy="1668562"/>
          </a:xfrm>
          <a:prstGeom prst="line">
            <a:avLst/>
          </a:prstGeom>
        </p:spPr>
        <p:style>
          <a:lnRef idx="2">
            <a:schemeClr val="dk1"/>
          </a:lnRef>
          <a:fillRef idx="0">
            <a:schemeClr val="dk1"/>
          </a:fillRef>
          <a:effectRef idx="1">
            <a:schemeClr val="dk1"/>
          </a:effectRef>
          <a:fontRef idx="minor">
            <a:schemeClr val="tx1"/>
          </a:fontRef>
        </p:style>
      </p:cxnSp>
      <p:cxnSp>
        <p:nvCxnSpPr>
          <p:cNvPr id="67" name="Straight Connector 66">
            <a:extLst>
              <a:ext uri="{FF2B5EF4-FFF2-40B4-BE49-F238E27FC236}">
                <a16:creationId xmlns:a16="http://schemas.microsoft.com/office/drawing/2014/main" id="{50526F38-BEA7-4C02-A0F1-07B71CD94EF5}"/>
              </a:ext>
            </a:extLst>
          </p:cNvPr>
          <p:cNvCxnSpPr>
            <a:cxnSpLocks/>
          </p:cNvCxnSpPr>
          <p:nvPr>
            <p:custDataLst>
              <p:tags r:id="rId47"/>
            </p:custDataLst>
          </p:nvPr>
        </p:nvCxnSpPr>
        <p:spPr>
          <a:xfrm>
            <a:off x="5355851" y="4846677"/>
            <a:ext cx="362394" cy="944839"/>
          </a:xfrm>
          <a:prstGeom prst="line">
            <a:avLst/>
          </a:prstGeom>
        </p:spPr>
        <p:style>
          <a:lnRef idx="2">
            <a:schemeClr val="dk1"/>
          </a:lnRef>
          <a:fillRef idx="0">
            <a:schemeClr val="dk1"/>
          </a:fillRef>
          <a:effectRef idx="1">
            <a:schemeClr val="dk1"/>
          </a:effectRef>
          <a:fontRef idx="minor">
            <a:schemeClr val="tx1"/>
          </a:fontRef>
        </p:style>
      </p:cxnSp>
      <p:sp>
        <p:nvSpPr>
          <p:cNvPr id="80" name="Oval 79">
            <a:extLst>
              <a:ext uri="{FF2B5EF4-FFF2-40B4-BE49-F238E27FC236}">
                <a16:creationId xmlns:a16="http://schemas.microsoft.com/office/drawing/2014/main" id="{649465C8-684F-43D0-887B-80706D12E9BB}"/>
              </a:ext>
            </a:extLst>
          </p:cNvPr>
          <p:cNvSpPr/>
          <p:nvPr>
            <p:custDataLst>
              <p:tags r:id="rId48"/>
            </p:custDataLst>
          </p:nvPr>
        </p:nvSpPr>
        <p:spPr>
          <a:xfrm>
            <a:off x="7100894" y="5324187"/>
            <a:ext cx="260058" cy="2947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0929FE3E-31A9-436D-B715-BC3C39D002E7}"/>
              </a:ext>
            </a:extLst>
          </p:cNvPr>
          <p:cNvSpPr/>
          <p:nvPr>
            <p:custDataLst>
              <p:tags r:id="rId49"/>
            </p:custDataLst>
          </p:nvPr>
        </p:nvSpPr>
        <p:spPr>
          <a:xfrm>
            <a:off x="5224592" y="3255212"/>
            <a:ext cx="260058" cy="2947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4B4A4E31-7342-41BE-97A0-E7C0CC57DEB1}"/>
              </a:ext>
            </a:extLst>
          </p:cNvPr>
          <p:cNvSpPr/>
          <p:nvPr>
            <p:custDataLst>
              <p:tags r:id="rId50"/>
            </p:custDataLst>
          </p:nvPr>
        </p:nvSpPr>
        <p:spPr>
          <a:xfrm>
            <a:off x="8237758" y="3368815"/>
            <a:ext cx="260058" cy="2947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C775CDEB-5EDE-48E8-B6CD-6469CD3394A5}"/>
              </a:ext>
            </a:extLst>
          </p:cNvPr>
          <p:cNvSpPr/>
          <p:nvPr>
            <p:custDataLst>
              <p:tags r:id="rId51"/>
            </p:custDataLst>
          </p:nvPr>
        </p:nvSpPr>
        <p:spPr>
          <a:xfrm>
            <a:off x="6742636" y="3467675"/>
            <a:ext cx="260058" cy="2947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85" name="Straight Connector 84">
            <a:extLst>
              <a:ext uri="{FF2B5EF4-FFF2-40B4-BE49-F238E27FC236}">
                <a16:creationId xmlns:a16="http://schemas.microsoft.com/office/drawing/2014/main" id="{B7C2E489-4E82-4CA7-BED7-EC6AB2BC3D5A}"/>
              </a:ext>
            </a:extLst>
          </p:cNvPr>
          <p:cNvCxnSpPr>
            <a:cxnSpLocks/>
          </p:cNvCxnSpPr>
          <p:nvPr>
            <p:custDataLst>
              <p:tags r:id="rId52"/>
            </p:custDataLst>
          </p:nvPr>
        </p:nvCxnSpPr>
        <p:spPr>
          <a:xfrm>
            <a:off x="5361680" y="3354660"/>
            <a:ext cx="920918" cy="1763213"/>
          </a:xfrm>
          <a:prstGeom prst="line">
            <a:avLst/>
          </a:prstGeom>
        </p:spPr>
        <p:style>
          <a:lnRef idx="2">
            <a:schemeClr val="dk1"/>
          </a:lnRef>
          <a:fillRef idx="0">
            <a:schemeClr val="dk1"/>
          </a:fillRef>
          <a:effectRef idx="1">
            <a:schemeClr val="dk1"/>
          </a:effectRef>
          <a:fontRef idx="minor">
            <a:schemeClr val="tx1"/>
          </a:fontRef>
        </p:style>
      </p:cxnSp>
      <p:cxnSp>
        <p:nvCxnSpPr>
          <p:cNvPr id="86" name="Straight Connector 85">
            <a:extLst>
              <a:ext uri="{FF2B5EF4-FFF2-40B4-BE49-F238E27FC236}">
                <a16:creationId xmlns:a16="http://schemas.microsoft.com/office/drawing/2014/main" id="{7ADCF226-685F-4115-8386-1251F15E18E7}"/>
              </a:ext>
            </a:extLst>
          </p:cNvPr>
          <p:cNvCxnSpPr>
            <a:cxnSpLocks/>
            <a:endCxn id="84" idx="2"/>
          </p:cNvCxnSpPr>
          <p:nvPr>
            <p:custDataLst>
              <p:tags r:id="rId53"/>
            </p:custDataLst>
          </p:nvPr>
        </p:nvCxnSpPr>
        <p:spPr>
          <a:xfrm flipV="1">
            <a:off x="4382956" y="3615062"/>
            <a:ext cx="2359680" cy="595440"/>
          </a:xfrm>
          <a:prstGeom prst="line">
            <a:avLst/>
          </a:prstGeom>
        </p:spPr>
        <p:style>
          <a:lnRef idx="2">
            <a:schemeClr val="dk1"/>
          </a:lnRef>
          <a:fillRef idx="0">
            <a:schemeClr val="dk1"/>
          </a:fillRef>
          <a:effectRef idx="1">
            <a:schemeClr val="dk1"/>
          </a:effectRef>
          <a:fontRef idx="minor">
            <a:schemeClr val="tx1"/>
          </a:fontRef>
        </p:style>
      </p:cxnSp>
      <p:cxnSp>
        <p:nvCxnSpPr>
          <p:cNvPr id="87" name="Straight Connector 86">
            <a:extLst>
              <a:ext uri="{FF2B5EF4-FFF2-40B4-BE49-F238E27FC236}">
                <a16:creationId xmlns:a16="http://schemas.microsoft.com/office/drawing/2014/main" id="{74F93747-692C-4A60-8DAC-74B680BFC973}"/>
              </a:ext>
            </a:extLst>
          </p:cNvPr>
          <p:cNvCxnSpPr>
            <a:cxnSpLocks/>
            <a:endCxn id="56" idx="6"/>
          </p:cNvCxnSpPr>
          <p:nvPr>
            <p:custDataLst>
              <p:tags r:id="rId54"/>
            </p:custDataLst>
          </p:nvPr>
        </p:nvCxnSpPr>
        <p:spPr>
          <a:xfrm>
            <a:off x="4490708" y="4190901"/>
            <a:ext cx="1504323" cy="104866"/>
          </a:xfrm>
          <a:prstGeom prst="line">
            <a:avLst/>
          </a:prstGeom>
        </p:spPr>
        <p:style>
          <a:lnRef idx="2">
            <a:schemeClr val="dk1"/>
          </a:lnRef>
          <a:fillRef idx="0">
            <a:schemeClr val="dk1"/>
          </a:fillRef>
          <a:effectRef idx="1">
            <a:schemeClr val="dk1"/>
          </a:effectRef>
          <a:fontRef idx="minor">
            <a:schemeClr val="tx1"/>
          </a:fontRef>
        </p:style>
      </p:cxnSp>
      <p:cxnSp>
        <p:nvCxnSpPr>
          <p:cNvPr id="88" name="Straight Connector 87">
            <a:extLst>
              <a:ext uri="{FF2B5EF4-FFF2-40B4-BE49-F238E27FC236}">
                <a16:creationId xmlns:a16="http://schemas.microsoft.com/office/drawing/2014/main" id="{B6A1FE0C-A824-45EC-A244-4FB3BC3B1299}"/>
              </a:ext>
            </a:extLst>
          </p:cNvPr>
          <p:cNvCxnSpPr>
            <a:cxnSpLocks/>
            <a:endCxn id="54" idx="2"/>
          </p:cNvCxnSpPr>
          <p:nvPr>
            <p:custDataLst>
              <p:tags r:id="rId55"/>
            </p:custDataLst>
          </p:nvPr>
        </p:nvCxnSpPr>
        <p:spPr>
          <a:xfrm>
            <a:off x="3000793" y="5196192"/>
            <a:ext cx="688209" cy="550765"/>
          </a:xfrm>
          <a:prstGeom prst="line">
            <a:avLst/>
          </a:prstGeom>
        </p:spPr>
        <p:style>
          <a:lnRef idx="2">
            <a:schemeClr val="dk1"/>
          </a:lnRef>
          <a:fillRef idx="0">
            <a:schemeClr val="dk1"/>
          </a:fillRef>
          <a:effectRef idx="1">
            <a:schemeClr val="dk1"/>
          </a:effectRef>
          <a:fontRef idx="minor">
            <a:schemeClr val="tx1"/>
          </a:fontRef>
        </p:style>
      </p:cxnSp>
      <p:cxnSp>
        <p:nvCxnSpPr>
          <p:cNvPr id="89" name="Straight Connector 88">
            <a:extLst>
              <a:ext uri="{FF2B5EF4-FFF2-40B4-BE49-F238E27FC236}">
                <a16:creationId xmlns:a16="http://schemas.microsoft.com/office/drawing/2014/main" id="{84A87193-EC49-4ED8-875B-D50F74DEED8E}"/>
              </a:ext>
            </a:extLst>
          </p:cNvPr>
          <p:cNvCxnSpPr>
            <a:cxnSpLocks/>
            <a:endCxn id="57" idx="2"/>
          </p:cNvCxnSpPr>
          <p:nvPr>
            <p:custDataLst>
              <p:tags r:id="rId56"/>
            </p:custDataLst>
          </p:nvPr>
        </p:nvCxnSpPr>
        <p:spPr>
          <a:xfrm>
            <a:off x="4194866" y="4724735"/>
            <a:ext cx="1509532" cy="1062481"/>
          </a:xfrm>
          <a:prstGeom prst="line">
            <a:avLst/>
          </a:prstGeom>
        </p:spPr>
        <p:style>
          <a:lnRef idx="2">
            <a:schemeClr val="dk1"/>
          </a:lnRef>
          <a:fillRef idx="0">
            <a:schemeClr val="dk1"/>
          </a:fillRef>
          <a:effectRef idx="1">
            <a:schemeClr val="dk1"/>
          </a:effectRef>
          <a:fontRef idx="minor">
            <a:schemeClr val="tx1"/>
          </a:fontRef>
        </p:style>
      </p:cxnSp>
      <p:sp>
        <p:nvSpPr>
          <p:cNvPr id="93" name="Oval 92">
            <a:extLst>
              <a:ext uri="{FF2B5EF4-FFF2-40B4-BE49-F238E27FC236}">
                <a16:creationId xmlns:a16="http://schemas.microsoft.com/office/drawing/2014/main" id="{7C6831EA-0EC1-45C3-9A85-BAE26B35C5EC}"/>
              </a:ext>
            </a:extLst>
          </p:cNvPr>
          <p:cNvSpPr/>
          <p:nvPr>
            <p:custDataLst>
              <p:tags r:id="rId57"/>
            </p:custDataLst>
          </p:nvPr>
        </p:nvSpPr>
        <p:spPr>
          <a:xfrm>
            <a:off x="7916336" y="5460955"/>
            <a:ext cx="260058" cy="2947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CBFF2BC5-AEDF-46E1-B4B0-FA8BA893A9AA}"/>
              </a:ext>
            </a:extLst>
          </p:cNvPr>
          <p:cNvSpPr/>
          <p:nvPr>
            <p:custDataLst>
              <p:tags r:id="rId58"/>
            </p:custDataLst>
          </p:nvPr>
        </p:nvSpPr>
        <p:spPr>
          <a:xfrm>
            <a:off x="6222823" y="4989500"/>
            <a:ext cx="260058" cy="2947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C2422E52-8A0E-4C5A-B22E-44BC6A6B84F5}"/>
              </a:ext>
            </a:extLst>
          </p:cNvPr>
          <p:cNvSpPr/>
          <p:nvPr>
            <p:custDataLst>
              <p:tags r:id="rId59"/>
            </p:custDataLst>
          </p:nvPr>
        </p:nvSpPr>
        <p:spPr>
          <a:xfrm>
            <a:off x="8277044" y="4709428"/>
            <a:ext cx="260058" cy="2947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98" name="Straight Connector 97">
            <a:extLst>
              <a:ext uri="{FF2B5EF4-FFF2-40B4-BE49-F238E27FC236}">
                <a16:creationId xmlns:a16="http://schemas.microsoft.com/office/drawing/2014/main" id="{856BA3C2-C3FD-433E-852F-269ECEAEEA7F}"/>
              </a:ext>
            </a:extLst>
          </p:cNvPr>
          <p:cNvCxnSpPr>
            <a:cxnSpLocks/>
            <a:endCxn id="83" idx="1"/>
          </p:cNvCxnSpPr>
          <p:nvPr>
            <p:custDataLst>
              <p:tags r:id="rId60"/>
            </p:custDataLst>
          </p:nvPr>
        </p:nvCxnSpPr>
        <p:spPr>
          <a:xfrm flipV="1">
            <a:off x="6943222" y="3411984"/>
            <a:ext cx="1332621" cy="218574"/>
          </a:xfrm>
          <a:prstGeom prst="line">
            <a:avLst/>
          </a:prstGeom>
        </p:spPr>
        <p:style>
          <a:lnRef idx="2">
            <a:schemeClr val="dk1"/>
          </a:lnRef>
          <a:fillRef idx="0">
            <a:schemeClr val="dk1"/>
          </a:fillRef>
          <a:effectRef idx="1">
            <a:schemeClr val="dk1"/>
          </a:effectRef>
          <a:fontRef idx="minor">
            <a:schemeClr val="tx1"/>
          </a:fontRef>
        </p:style>
      </p:cxnSp>
      <p:cxnSp>
        <p:nvCxnSpPr>
          <p:cNvPr id="99" name="Straight Connector 98">
            <a:extLst>
              <a:ext uri="{FF2B5EF4-FFF2-40B4-BE49-F238E27FC236}">
                <a16:creationId xmlns:a16="http://schemas.microsoft.com/office/drawing/2014/main" id="{3B3AC22D-663C-42B2-B1C0-3BC9EE8649D0}"/>
              </a:ext>
            </a:extLst>
          </p:cNvPr>
          <p:cNvCxnSpPr>
            <a:cxnSpLocks/>
            <a:endCxn id="82" idx="5"/>
          </p:cNvCxnSpPr>
          <p:nvPr>
            <p:custDataLst>
              <p:tags r:id="rId61"/>
            </p:custDataLst>
          </p:nvPr>
        </p:nvCxnSpPr>
        <p:spPr>
          <a:xfrm flipV="1">
            <a:off x="5275633" y="4575106"/>
            <a:ext cx="2177263" cy="300182"/>
          </a:xfrm>
          <a:prstGeom prst="line">
            <a:avLst/>
          </a:prstGeom>
        </p:spPr>
        <p:style>
          <a:lnRef idx="2">
            <a:schemeClr val="dk1"/>
          </a:lnRef>
          <a:fillRef idx="0">
            <a:schemeClr val="dk1"/>
          </a:fillRef>
          <a:effectRef idx="1">
            <a:schemeClr val="dk1"/>
          </a:effectRef>
          <a:fontRef idx="minor">
            <a:schemeClr val="tx1"/>
          </a:fontRef>
        </p:style>
      </p:cxnSp>
      <p:cxnSp>
        <p:nvCxnSpPr>
          <p:cNvPr id="100" name="Straight Connector 99">
            <a:extLst>
              <a:ext uri="{FF2B5EF4-FFF2-40B4-BE49-F238E27FC236}">
                <a16:creationId xmlns:a16="http://schemas.microsoft.com/office/drawing/2014/main" id="{E420AAE1-9E5F-4342-B376-2ACCF58140CF}"/>
              </a:ext>
            </a:extLst>
          </p:cNvPr>
          <p:cNvCxnSpPr>
            <a:cxnSpLocks/>
            <a:endCxn id="82" idx="5"/>
          </p:cNvCxnSpPr>
          <p:nvPr>
            <p:custDataLst>
              <p:tags r:id="rId62"/>
            </p:custDataLst>
          </p:nvPr>
        </p:nvCxnSpPr>
        <p:spPr>
          <a:xfrm>
            <a:off x="5765600" y="4209915"/>
            <a:ext cx="1687296" cy="365191"/>
          </a:xfrm>
          <a:prstGeom prst="line">
            <a:avLst/>
          </a:prstGeom>
        </p:spPr>
        <p:style>
          <a:lnRef idx="2">
            <a:schemeClr val="dk1"/>
          </a:lnRef>
          <a:fillRef idx="0">
            <a:schemeClr val="dk1"/>
          </a:fillRef>
          <a:effectRef idx="1">
            <a:schemeClr val="dk1"/>
          </a:effectRef>
          <a:fontRef idx="minor">
            <a:schemeClr val="tx1"/>
          </a:fontRef>
        </p:style>
      </p:cxnSp>
      <p:cxnSp>
        <p:nvCxnSpPr>
          <p:cNvPr id="101" name="Straight Connector 100">
            <a:extLst>
              <a:ext uri="{FF2B5EF4-FFF2-40B4-BE49-F238E27FC236}">
                <a16:creationId xmlns:a16="http://schemas.microsoft.com/office/drawing/2014/main" id="{649F4B6C-4C22-4596-9A87-CC1E35B0DCA6}"/>
              </a:ext>
            </a:extLst>
          </p:cNvPr>
          <p:cNvCxnSpPr>
            <a:cxnSpLocks/>
            <a:endCxn id="80" idx="7"/>
          </p:cNvCxnSpPr>
          <p:nvPr>
            <p:custDataLst>
              <p:tags r:id="rId63"/>
            </p:custDataLst>
          </p:nvPr>
        </p:nvCxnSpPr>
        <p:spPr>
          <a:xfrm flipH="1">
            <a:off x="7322867" y="3522918"/>
            <a:ext cx="1084206" cy="1844438"/>
          </a:xfrm>
          <a:prstGeom prst="line">
            <a:avLst/>
          </a:prstGeom>
        </p:spPr>
        <p:style>
          <a:lnRef idx="2">
            <a:schemeClr val="dk1"/>
          </a:lnRef>
          <a:fillRef idx="0">
            <a:schemeClr val="dk1"/>
          </a:fillRef>
          <a:effectRef idx="1">
            <a:schemeClr val="dk1"/>
          </a:effectRef>
          <a:fontRef idx="minor">
            <a:schemeClr val="tx1"/>
          </a:fontRef>
        </p:style>
      </p:cxnSp>
      <p:cxnSp>
        <p:nvCxnSpPr>
          <p:cNvPr id="102" name="Straight Connector 101">
            <a:extLst>
              <a:ext uri="{FF2B5EF4-FFF2-40B4-BE49-F238E27FC236}">
                <a16:creationId xmlns:a16="http://schemas.microsoft.com/office/drawing/2014/main" id="{6FC17BA9-6435-47F8-8370-1494E30FABF7}"/>
              </a:ext>
            </a:extLst>
          </p:cNvPr>
          <p:cNvCxnSpPr>
            <a:cxnSpLocks/>
            <a:endCxn id="82" idx="1"/>
          </p:cNvCxnSpPr>
          <p:nvPr>
            <p:custDataLst>
              <p:tags r:id="rId64"/>
            </p:custDataLst>
          </p:nvPr>
        </p:nvCxnSpPr>
        <p:spPr>
          <a:xfrm>
            <a:off x="6853216" y="3497662"/>
            <a:ext cx="415792" cy="869009"/>
          </a:xfrm>
          <a:prstGeom prst="line">
            <a:avLst/>
          </a:prstGeom>
        </p:spPr>
        <p:style>
          <a:lnRef idx="2">
            <a:schemeClr val="dk1"/>
          </a:lnRef>
          <a:fillRef idx="0">
            <a:schemeClr val="dk1"/>
          </a:fillRef>
          <a:effectRef idx="1">
            <a:schemeClr val="dk1"/>
          </a:effectRef>
          <a:fontRef idx="minor">
            <a:schemeClr val="tx1"/>
          </a:fontRef>
        </p:style>
      </p:cxnSp>
      <p:cxnSp>
        <p:nvCxnSpPr>
          <p:cNvPr id="107" name="Straight Connector 106">
            <a:extLst>
              <a:ext uri="{FF2B5EF4-FFF2-40B4-BE49-F238E27FC236}">
                <a16:creationId xmlns:a16="http://schemas.microsoft.com/office/drawing/2014/main" id="{BBCDB5C3-7345-446B-A2B8-34A9DBEF6D48}"/>
              </a:ext>
            </a:extLst>
          </p:cNvPr>
          <p:cNvCxnSpPr>
            <a:cxnSpLocks/>
            <a:endCxn id="55" idx="5"/>
          </p:cNvCxnSpPr>
          <p:nvPr>
            <p:custDataLst>
              <p:tags r:id="rId65"/>
            </p:custDataLst>
          </p:nvPr>
        </p:nvCxnSpPr>
        <p:spPr>
          <a:xfrm>
            <a:off x="4509924" y="4188867"/>
            <a:ext cx="936641" cy="798551"/>
          </a:xfrm>
          <a:prstGeom prst="line">
            <a:avLst/>
          </a:prstGeom>
        </p:spPr>
        <p:style>
          <a:lnRef idx="2">
            <a:schemeClr val="dk1"/>
          </a:lnRef>
          <a:fillRef idx="0">
            <a:schemeClr val="dk1"/>
          </a:fillRef>
          <a:effectRef idx="1">
            <a:schemeClr val="dk1"/>
          </a:effectRef>
          <a:fontRef idx="minor">
            <a:schemeClr val="tx1"/>
          </a:fontRef>
        </p:style>
      </p:cxnSp>
      <p:cxnSp>
        <p:nvCxnSpPr>
          <p:cNvPr id="109" name="Straight Connector 108">
            <a:extLst>
              <a:ext uri="{FF2B5EF4-FFF2-40B4-BE49-F238E27FC236}">
                <a16:creationId xmlns:a16="http://schemas.microsoft.com/office/drawing/2014/main" id="{3985306C-090A-4140-BF90-89E3A0516EBD}"/>
              </a:ext>
            </a:extLst>
          </p:cNvPr>
          <p:cNvCxnSpPr>
            <a:cxnSpLocks/>
            <a:endCxn id="94" idx="5"/>
          </p:cNvCxnSpPr>
          <p:nvPr>
            <p:custDataLst>
              <p:tags r:id="rId66"/>
            </p:custDataLst>
          </p:nvPr>
        </p:nvCxnSpPr>
        <p:spPr>
          <a:xfrm>
            <a:off x="4484050" y="4135395"/>
            <a:ext cx="1960746" cy="1105709"/>
          </a:xfrm>
          <a:prstGeom prst="line">
            <a:avLst/>
          </a:prstGeom>
        </p:spPr>
        <p:style>
          <a:lnRef idx="2">
            <a:schemeClr val="dk1"/>
          </a:lnRef>
          <a:fillRef idx="0">
            <a:schemeClr val="dk1"/>
          </a:fillRef>
          <a:effectRef idx="1">
            <a:schemeClr val="dk1"/>
          </a:effectRef>
          <a:fontRef idx="minor">
            <a:schemeClr val="tx1"/>
          </a:fontRef>
        </p:style>
      </p:cxnSp>
      <p:cxnSp>
        <p:nvCxnSpPr>
          <p:cNvPr id="111" name="Straight Connector 110">
            <a:extLst>
              <a:ext uri="{FF2B5EF4-FFF2-40B4-BE49-F238E27FC236}">
                <a16:creationId xmlns:a16="http://schemas.microsoft.com/office/drawing/2014/main" id="{39F92050-F809-40F6-B919-C3857CACC47C}"/>
              </a:ext>
            </a:extLst>
          </p:cNvPr>
          <p:cNvCxnSpPr>
            <a:cxnSpLocks/>
            <a:endCxn id="31" idx="7"/>
          </p:cNvCxnSpPr>
          <p:nvPr>
            <p:custDataLst>
              <p:tags r:id="rId67"/>
            </p:custDataLst>
          </p:nvPr>
        </p:nvCxnSpPr>
        <p:spPr>
          <a:xfrm flipH="1" flipV="1">
            <a:off x="2166469" y="3510030"/>
            <a:ext cx="2308030" cy="639916"/>
          </a:xfrm>
          <a:prstGeom prst="line">
            <a:avLst/>
          </a:prstGeom>
        </p:spPr>
        <p:style>
          <a:lnRef idx="2">
            <a:schemeClr val="dk1"/>
          </a:lnRef>
          <a:fillRef idx="0">
            <a:schemeClr val="dk1"/>
          </a:fillRef>
          <a:effectRef idx="1">
            <a:schemeClr val="dk1"/>
          </a:effectRef>
          <a:fontRef idx="minor">
            <a:schemeClr val="tx1"/>
          </a:fontRef>
        </p:style>
      </p:cxnSp>
      <p:cxnSp>
        <p:nvCxnSpPr>
          <p:cNvPr id="113" name="Straight Connector 112">
            <a:extLst>
              <a:ext uri="{FF2B5EF4-FFF2-40B4-BE49-F238E27FC236}">
                <a16:creationId xmlns:a16="http://schemas.microsoft.com/office/drawing/2014/main" id="{82E93C04-0085-46CF-BFD7-809F7D89C012}"/>
              </a:ext>
            </a:extLst>
          </p:cNvPr>
          <p:cNvCxnSpPr>
            <a:cxnSpLocks/>
            <a:stCxn id="81" idx="5"/>
          </p:cNvCxnSpPr>
          <p:nvPr>
            <p:custDataLst>
              <p:tags r:id="rId68"/>
            </p:custDataLst>
          </p:nvPr>
        </p:nvCxnSpPr>
        <p:spPr>
          <a:xfrm>
            <a:off x="5446565" y="3506816"/>
            <a:ext cx="1684652" cy="1899696"/>
          </a:xfrm>
          <a:prstGeom prst="line">
            <a:avLst/>
          </a:prstGeom>
        </p:spPr>
        <p:style>
          <a:lnRef idx="2">
            <a:schemeClr val="dk1"/>
          </a:lnRef>
          <a:fillRef idx="0">
            <a:schemeClr val="dk1"/>
          </a:fillRef>
          <a:effectRef idx="1">
            <a:schemeClr val="dk1"/>
          </a:effectRef>
          <a:fontRef idx="minor">
            <a:schemeClr val="tx1"/>
          </a:fontRef>
        </p:style>
      </p:cxnSp>
      <p:cxnSp>
        <p:nvCxnSpPr>
          <p:cNvPr id="115" name="Straight Connector 114">
            <a:extLst>
              <a:ext uri="{FF2B5EF4-FFF2-40B4-BE49-F238E27FC236}">
                <a16:creationId xmlns:a16="http://schemas.microsoft.com/office/drawing/2014/main" id="{C58F8488-6BCC-4A00-89AE-A6E36B070912}"/>
              </a:ext>
            </a:extLst>
          </p:cNvPr>
          <p:cNvCxnSpPr>
            <a:cxnSpLocks/>
            <a:stCxn id="83" idx="4"/>
          </p:cNvCxnSpPr>
          <p:nvPr>
            <p:custDataLst>
              <p:tags r:id="rId69"/>
            </p:custDataLst>
          </p:nvPr>
        </p:nvCxnSpPr>
        <p:spPr>
          <a:xfrm flipH="1">
            <a:off x="8343755" y="3663588"/>
            <a:ext cx="24032" cy="1122725"/>
          </a:xfrm>
          <a:prstGeom prst="line">
            <a:avLst/>
          </a:prstGeom>
        </p:spPr>
        <p:style>
          <a:lnRef idx="2">
            <a:schemeClr val="dk1"/>
          </a:lnRef>
          <a:fillRef idx="0">
            <a:schemeClr val="dk1"/>
          </a:fillRef>
          <a:effectRef idx="1">
            <a:schemeClr val="dk1"/>
          </a:effectRef>
          <a:fontRef idx="minor">
            <a:schemeClr val="tx1"/>
          </a:fontRef>
        </p:style>
      </p:cxnSp>
      <p:cxnSp>
        <p:nvCxnSpPr>
          <p:cNvPr id="117" name="Straight Connector 116">
            <a:extLst>
              <a:ext uri="{FF2B5EF4-FFF2-40B4-BE49-F238E27FC236}">
                <a16:creationId xmlns:a16="http://schemas.microsoft.com/office/drawing/2014/main" id="{34553DFD-87A7-4B87-97EB-D5458BEDFFBC}"/>
              </a:ext>
            </a:extLst>
          </p:cNvPr>
          <p:cNvCxnSpPr>
            <a:cxnSpLocks/>
            <a:stCxn id="57" idx="6"/>
            <a:endCxn id="80" idx="6"/>
          </p:cNvCxnSpPr>
          <p:nvPr>
            <p:custDataLst>
              <p:tags r:id="rId70"/>
            </p:custDataLst>
          </p:nvPr>
        </p:nvCxnSpPr>
        <p:spPr>
          <a:xfrm flipV="1">
            <a:off x="5964456" y="5471574"/>
            <a:ext cx="1396496" cy="315642"/>
          </a:xfrm>
          <a:prstGeom prst="line">
            <a:avLst/>
          </a:prstGeom>
        </p:spPr>
        <p:style>
          <a:lnRef idx="2">
            <a:schemeClr val="dk1"/>
          </a:lnRef>
          <a:fillRef idx="0">
            <a:schemeClr val="dk1"/>
          </a:fillRef>
          <a:effectRef idx="1">
            <a:schemeClr val="dk1"/>
          </a:effectRef>
          <a:fontRef idx="minor">
            <a:schemeClr val="tx1"/>
          </a:fontRef>
        </p:style>
      </p:cxnSp>
      <p:cxnSp>
        <p:nvCxnSpPr>
          <p:cNvPr id="120" name="Straight Connector 119">
            <a:extLst>
              <a:ext uri="{FF2B5EF4-FFF2-40B4-BE49-F238E27FC236}">
                <a16:creationId xmlns:a16="http://schemas.microsoft.com/office/drawing/2014/main" id="{A1B98848-4B5B-4AE8-8906-E256AAB24171}"/>
              </a:ext>
            </a:extLst>
          </p:cNvPr>
          <p:cNvCxnSpPr>
            <a:cxnSpLocks/>
            <a:endCxn id="97" idx="3"/>
          </p:cNvCxnSpPr>
          <p:nvPr>
            <p:custDataLst>
              <p:tags r:id="rId71"/>
            </p:custDataLst>
          </p:nvPr>
        </p:nvCxnSpPr>
        <p:spPr>
          <a:xfrm flipV="1">
            <a:off x="6347059" y="4961032"/>
            <a:ext cx="1968070" cy="69556"/>
          </a:xfrm>
          <a:prstGeom prst="line">
            <a:avLst/>
          </a:prstGeom>
        </p:spPr>
        <p:style>
          <a:lnRef idx="2">
            <a:schemeClr val="dk1"/>
          </a:lnRef>
          <a:fillRef idx="0">
            <a:schemeClr val="dk1"/>
          </a:fillRef>
          <a:effectRef idx="1">
            <a:schemeClr val="dk1"/>
          </a:effectRef>
          <a:fontRef idx="minor">
            <a:schemeClr val="tx1"/>
          </a:fontRef>
        </p:style>
      </p:cxnSp>
      <p:cxnSp>
        <p:nvCxnSpPr>
          <p:cNvPr id="122" name="Straight Connector 121">
            <a:extLst>
              <a:ext uri="{FF2B5EF4-FFF2-40B4-BE49-F238E27FC236}">
                <a16:creationId xmlns:a16="http://schemas.microsoft.com/office/drawing/2014/main" id="{6BD67AEE-8825-4C57-8585-EE0221A2CC1C}"/>
              </a:ext>
            </a:extLst>
          </p:cNvPr>
          <p:cNvCxnSpPr>
            <a:cxnSpLocks/>
          </p:cNvCxnSpPr>
          <p:nvPr>
            <p:custDataLst>
              <p:tags r:id="rId72"/>
            </p:custDataLst>
          </p:nvPr>
        </p:nvCxnSpPr>
        <p:spPr>
          <a:xfrm>
            <a:off x="6916962" y="3564290"/>
            <a:ext cx="1482994" cy="1282387"/>
          </a:xfrm>
          <a:prstGeom prst="line">
            <a:avLst/>
          </a:prstGeom>
        </p:spPr>
        <p:style>
          <a:lnRef idx="2">
            <a:schemeClr val="dk1"/>
          </a:lnRef>
          <a:fillRef idx="0">
            <a:schemeClr val="dk1"/>
          </a:fillRef>
          <a:effectRef idx="1">
            <a:schemeClr val="dk1"/>
          </a:effectRef>
          <a:fontRef idx="minor">
            <a:schemeClr val="tx1"/>
          </a:fontRef>
        </p:style>
      </p:cxnSp>
      <p:cxnSp>
        <p:nvCxnSpPr>
          <p:cNvPr id="125" name="Straight Connector 124">
            <a:extLst>
              <a:ext uri="{FF2B5EF4-FFF2-40B4-BE49-F238E27FC236}">
                <a16:creationId xmlns:a16="http://schemas.microsoft.com/office/drawing/2014/main" id="{867CE78E-619E-42B5-A0F3-CACAE6E28B63}"/>
              </a:ext>
            </a:extLst>
          </p:cNvPr>
          <p:cNvCxnSpPr>
            <a:cxnSpLocks/>
            <a:endCxn id="84" idx="2"/>
          </p:cNvCxnSpPr>
          <p:nvPr>
            <p:custDataLst>
              <p:tags r:id="rId73"/>
            </p:custDataLst>
          </p:nvPr>
        </p:nvCxnSpPr>
        <p:spPr>
          <a:xfrm>
            <a:off x="5332887" y="3378727"/>
            <a:ext cx="1409749" cy="236335"/>
          </a:xfrm>
          <a:prstGeom prst="line">
            <a:avLst/>
          </a:prstGeom>
        </p:spPr>
        <p:style>
          <a:lnRef idx="2">
            <a:schemeClr val="dk1"/>
          </a:lnRef>
          <a:fillRef idx="0">
            <a:schemeClr val="dk1"/>
          </a:fillRef>
          <a:effectRef idx="1">
            <a:schemeClr val="dk1"/>
          </a:effectRef>
          <a:fontRef idx="minor">
            <a:schemeClr val="tx1"/>
          </a:fontRef>
        </p:style>
      </p:cxnSp>
      <p:cxnSp>
        <p:nvCxnSpPr>
          <p:cNvPr id="129" name="Straight Connector 128">
            <a:extLst>
              <a:ext uri="{FF2B5EF4-FFF2-40B4-BE49-F238E27FC236}">
                <a16:creationId xmlns:a16="http://schemas.microsoft.com/office/drawing/2014/main" id="{258E5B3A-D186-4D2C-9E3A-DF4F66859420}"/>
              </a:ext>
            </a:extLst>
          </p:cNvPr>
          <p:cNvCxnSpPr>
            <a:cxnSpLocks/>
            <a:endCxn id="55" idx="3"/>
          </p:cNvCxnSpPr>
          <p:nvPr>
            <p:custDataLst>
              <p:tags r:id="rId74"/>
            </p:custDataLst>
          </p:nvPr>
        </p:nvCxnSpPr>
        <p:spPr>
          <a:xfrm>
            <a:off x="4225087" y="4721248"/>
            <a:ext cx="1037590" cy="266170"/>
          </a:xfrm>
          <a:prstGeom prst="line">
            <a:avLst/>
          </a:prstGeom>
        </p:spPr>
        <p:style>
          <a:lnRef idx="2">
            <a:schemeClr val="dk1"/>
          </a:lnRef>
          <a:fillRef idx="0">
            <a:schemeClr val="dk1"/>
          </a:fillRef>
          <a:effectRef idx="1">
            <a:schemeClr val="dk1"/>
          </a:effectRef>
          <a:fontRef idx="minor">
            <a:schemeClr val="tx1"/>
          </a:fontRef>
        </p:style>
      </p:cxnSp>
      <p:cxnSp>
        <p:nvCxnSpPr>
          <p:cNvPr id="131" name="Straight Connector 130">
            <a:extLst>
              <a:ext uri="{FF2B5EF4-FFF2-40B4-BE49-F238E27FC236}">
                <a16:creationId xmlns:a16="http://schemas.microsoft.com/office/drawing/2014/main" id="{C6AF40BC-8503-404F-9715-4C26DDA94DC6}"/>
              </a:ext>
            </a:extLst>
          </p:cNvPr>
          <p:cNvCxnSpPr>
            <a:cxnSpLocks/>
          </p:cNvCxnSpPr>
          <p:nvPr>
            <p:custDataLst>
              <p:tags r:id="rId75"/>
            </p:custDataLst>
          </p:nvPr>
        </p:nvCxnSpPr>
        <p:spPr>
          <a:xfrm flipH="1">
            <a:off x="8044535" y="3530629"/>
            <a:ext cx="311236" cy="2171617"/>
          </a:xfrm>
          <a:prstGeom prst="line">
            <a:avLst/>
          </a:prstGeom>
        </p:spPr>
        <p:style>
          <a:lnRef idx="2">
            <a:schemeClr val="dk1"/>
          </a:lnRef>
          <a:fillRef idx="0">
            <a:schemeClr val="dk1"/>
          </a:fillRef>
          <a:effectRef idx="1">
            <a:schemeClr val="dk1"/>
          </a:effectRef>
          <a:fontRef idx="minor">
            <a:schemeClr val="tx1"/>
          </a:fontRef>
        </p:style>
      </p:cxnSp>
      <p:cxnSp>
        <p:nvCxnSpPr>
          <p:cNvPr id="133" name="Straight Connector 132">
            <a:extLst>
              <a:ext uri="{FF2B5EF4-FFF2-40B4-BE49-F238E27FC236}">
                <a16:creationId xmlns:a16="http://schemas.microsoft.com/office/drawing/2014/main" id="{70866B05-B232-4C0D-BAA3-1866D953FEE9}"/>
              </a:ext>
            </a:extLst>
          </p:cNvPr>
          <p:cNvCxnSpPr>
            <a:cxnSpLocks/>
            <a:endCxn id="28" idx="0"/>
          </p:cNvCxnSpPr>
          <p:nvPr>
            <p:custDataLst>
              <p:tags r:id="rId76"/>
            </p:custDataLst>
          </p:nvPr>
        </p:nvCxnSpPr>
        <p:spPr>
          <a:xfrm>
            <a:off x="2052013" y="3564290"/>
            <a:ext cx="197283" cy="1073785"/>
          </a:xfrm>
          <a:prstGeom prst="line">
            <a:avLst/>
          </a:prstGeom>
        </p:spPr>
        <p:style>
          <a:lnRef idx="2">
            <a:schemeClr val="dk1"/>
          </a:lnRef>
          <a:fillRef idx="0">
            <a:schemeClr val="dk1"/>
          </a:fillRef>
          <a:effectRef idx="1">
            <a:schemeClr val="dk1"/>
          </a:effectRef>
          <a:fontRef idx="minor">
            <a:schemeClr val="tx1"/>
          </a:fontRef>
        </p:style>
      </p:cxnSp>
      <p:cxnSp>
        <p:nvCxnSpPr>
          <p:cNvPr id="135" name="Straight Connector 134">
            <a:extLst>
              <a:ext uri="{FF2B5EF4-FFF2-40B4-BE49-F238E27FC236}">
                <a16:creationId xmlns:a16="http://schemas.microsoft.com/office/drawing/2014/main" id="{AA91B89D-C0C3-4E36-8DF7-8F42ADE55FF8}"/>
              </a:ext>
            </a:extLst>
          </p:cNvPr>
          <p:cNvCxnSpPr>
            <a:cxnSpLocks/>
            <a:endCxn id="56" idx="4"/>
          </p:cNvCxnSpPr>
          <p:nvPr>
            <p:custDataLst>
              <p:tags r:id="rId77"/>
            </p:custDataLst>
          </p:nvPr>
        </p:nvCxnSpPr>
        <p:spPr>
          <a:xfrm flipV="1">
            <a:off x="5416090" y="4443153"/>
            <a:ext cx="448912" cy="354580"/>
          </a:xfrm>
          <a:prstGeom prst="line">
            <a:avLst/>
          </a:prstGeom>
        </p:spPr>
        <p:style>
          <a:lnRef idx="2">
            <a:schemeClr val="dk1"/>
          </a:lnRef>
          <a:fillRef idx="0">
            <a:schemeClr val="dk1"/>
          </a:fillRef>
          <a:effectRef idx="1">
            <a:schemeClr val="dk1"/>
          </a:effectRef>
          <a:fontRef idx="minor">
            <a:schemeClr val="tx1"/>
          </a:fontRef>
        </p:style>
      </p:cxnSp>
      <p:cxnSp>
        <p:nvCxnSpPr>
          <p:cNvPr id="137" name="Straight Connector 136">
            <a:extLst>
              <a:ext uri="{FF2B5EF4-FFF2-40B4-BE49-F238E27FC236}">
                <a16:creationId xmlns:a16="http://schemas.microsoft.com/office/drawing/2014/main" id="{FCF8E964-5C21-4A00-B855-39222E0FC8DB}"/>
              </a:ext>
            </a:extLst>
          </p:cNvPr>
          <p:cNvCxnSpPr>
            <a:cxnSpLocks/>
            <a:endCxn id="97" idx="2"/>
          </p:cNvCxnSpPr>
          <p:nvPr>
            <p:custDataLst>
              <p:tags r:id="rId78"/>
            </p:custDataLst>
          </p:nvPr>
        </p:nvCxnSpPr>
        <p:spPr>
          <a:xfrm>
            <a:off x="7386321" y="4454587"/>
            <a:ext cx="890723" cy="402228"/>
          </a:xfrm>
          <a:prstGeom prst="line">
            <a:avLst/>
          </a:prstGeom>
        </p:spPr>
        <p:style>
          <a:lnRef idx="2">
            <a:schemeClr val="dk1"/>
          </a:lnRef>
          <a:fillRef idx="0">
            <a:schemeClr val="dk1"/>
          </a:fillRef>
          <a:effectRef idx="1">
            <a:schemeClr val="dk1"/>
          </a:effectRef>
          <a:fontRef idx="minor">
            <a:schemeClr val="tx1"/>
          </a:fontRef>
        </p:style>
      </p:cxnSp>
      <p:sp>
        <p:nvSpPr>
          <p:cNvPr id="139" name="Right Brace 138">
            <a:extLst>
              <a:ext uri="{FF2B5EF4-FFF2-40B4-BE49-F238E27FC236}">
                <a16:creationId xmlns:a16="http://schemas.microsoft.com/office/drawing/2014/main" id="{E63584FD-6534-467E-B2A5-8A5CD32604EA}"/>
              </a:ext>
            </a:extLst>
          </p:cNvPr>
          <p:cNvSpPr/>
          <p:nvPr>
            <p:custDataLst>
              <p:tags r:id="rId79"/>
            </p:custDataLst>
          </p:nvPr>
        </p:nvSpPr>
        <p:spPr>
          <a:xfrm>
            <a:off x="8549332" y="3118382"/>
            <a:ext cx="523243" cy="2780371"/>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140" name="TextBox 139">
            <a:extLst>
              <a:ext uri="{FF2B5EF4-FFF2-40B4-BE49-F238E27FC236}">
                <a16:creationId xmlns:a16="http://schemas.microsoft.com/office/drawing/2014/main" id="{0F7EE819-D2E5-42D1-A885-3E735D614101}"/>
              </a:ext>
            </a:extLst>
          </p:cNvPr>
          <p:cNvSpPr txBox="1"/>
          <p:nvPr>
            <p:custDataLst>
              <p:tags r:id="rId80"/>
            </p:custDataLst>
          </p:nvPr>
        </p:nvSpPr>
        <p:spPr>
          <a:xfrm>
            <a:off x="9266732" y="3293320"/>
            <a:ext cx="2666086" cy="2878737"/>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RPr lang="en-US"/>
            </a:defPPr>
            <a:lvl1pPr marR="0" lvl="0">
              <a:lnSpc>
                <a:spcPct val="90000"/>
              </a:lnSpc>
              <a:spcBef>
                <a:spcPts val="1067"/>
              </a:spcBef>
              <a:spcAft>
                <a:spcPts val="0"/>
              </a:spcAft>
              <a:buClr>
                <a:schemeClr val="dk1"/>
              </a:buClr>
              <a:buSzPts val="1400"/>
              <a:buFont typeface="Calibri"/>
              <a:buNone/>
              <a:defRPr sz="1600" b="0" i="0" u="none" strike="noStrike" cap="none">
                <a:latin typeface="Brandon Grotesque Regular" panose="020B0503020203060202" pitchFamily="34" charset="0"/>
                <a:cs typeface="Calibri"/>
              </a:defRPr>
            </a:lvl1pPr>
            <a:lvl2pPr marL="742950" marR="0" lvl="1" indent="-285750">
              <a:lnSpc>
                <a:spcPct val="100000"/>
              </a:lnSpc>
              <a:spcBef>
                <a:spcPts val="0"/>
              </a:spcBef>
              <a:spcAft>
                <a:spcPts val="0"/>
              </a:spcAft>
              <a:buClr>
                <a:srgbClr val="000000"/>
              </a:buClr>
              <a:buSzPts val="1100"/>
              <a:buFont typeface="Arial" panose="020B0604020202020204" pitchFamily="34" charset="0"/>
              <a:buChar char="•"/>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9pPr>
          </a:lstStyle>
          <a:p>
            <a:r>
              <a:rPr lang="fr-FR" sz="1400" dirty="0"/>
              <a:t>L'information est propagée à travers le réseau via les nœuds (processus d'inondation)</a:t>
            </a:r>
          </a:p>
          <a:p>
            <a:r>
              <a:rPr lang="fr-FR" sz="1400" dirty="0"/>
              <a:t>Ils entretient la maintenance de toutes les informations valables dans le registre au fil du temps.</a:t>
            </a:r>
          </a:p>
          <a:p>
            <a:r>
              <a:rPr lang="fr-FR" sz="1400" dirty="0"/>
              <a:t>Ce registre est sous la forme de bloc, d’où le nom "Blockchain".</a:t>
            </a:r>
            <a:endParaRPr lang="en-GB" sz="1400" dirty="0"/>
          </a:p>
        </p:txBody>
      </p:sp>
      <p:cxnSp>
        <p:nvCxnSpPr>
          <p:cNvPr id="141" name="Straight Connector 140">
            <a:extLst>
              <a:ext uri="{FF2B5EF4-FFF2-40B4-BE49-F238E27FC236}">
                <a16:creationId xmlns:a16="http://schemas.microsoft.com/office/drawing/2014/main" id="{FA1EDB41-DB9C-470C-98AE-A16937D8B0DA}"/>
              </a:ext>
            </a:extLst>
          </p:cNvPr>
          <p:cNvCxnSpPr>
            <a:cxnSpLocks/>
          </p:cNvCxnSpPr>
          <p:nvPr>
            <p:custDataLst>
              <p:tags r:id="rId81"/>
            </p:custDataLst>
          </p:nvPr>
        </p:nvCxnSpPr>
        <p:spPr>
          <a:xfrm>
            <a:off x="10245343" y="1218319"/>
            <a:ext cx="0" cy="1330899"/>
          </a:xfrm>
          <a:prstGeom prst="line">
            <a:avLst/>
          </a:prstGeom>
        </p:spPr>
        <p:style>
          <a:lnRef idx="2">
            <a:schemeClr val="dk1"/>
          </a:lnRef>
          <a:fillRef idx="0">
            <a:schemeClr val="dk1"/>
          </a:fillRef>
          <a:effectRef idx="1">
            <a:schemeClr val="dk1"/>
          </a:effectRef>
          <a:fontRef idx="minor">
            <a:schemeClr val="tx1"/>
          </a:fontRef>
        </p:style>
      </p:cxnSp>
      <p:sp>
        <p:nvSpPr>
          <p:cNvPr id="142" name="TextBox 141">
            <a:extLst>
              <a:ext uri="{FF2B5EF4-FFF2-40B4-BE49-F238E27FC236}">
                <a16:creationId xmlns:a16="http://schemas.microsoft.com/office/drawing/2014/main" id="{9F3F5F90-83DF-4334-97E5-9DD4412CCD4F}"/>
              </a:ext>
            </a:extLst>
          </p:cNvPr>
          <p:cNvSpPr txBox="1"/>
          <p:nvPr>
            <p:custDataLst>
              <p:tags r:id="rId82"/>
            </p:custDataLst>
          </p:nvPr>
        </p:nvSpPr>
        <p:spPr>
          <a:xfrm>
            <a:off x="10305554" y="1309982"/>
            <a:ext cx="1740820" cy="1639666"/>
          </a:xfrm>
          <a:prstGeom prst="rect">
            <a:avLst/>
          </a:prstGeom>
          <a:noFill/>
          <a:ln>
            <a:noFill/>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68575" tIns="34275" rIns="68575" bIns="34275" anchor="t" anchorCtr="0">
            <a:noAutofit/>
          </a:bodyPr>
          <a:lstStyle>
            <a:defPPr>
              <a:defRPr lang="en-US"/>
            </a:defPPr>
            <a:lvl1pPr>
              <a:buClr>
                <a:srgbClr val="000000"/>
              </a:buClr>
              <a:defRPr sz="1400" b="0" u="none">
                <a:solidFill>
                  <a:schemeClr val="dk1"/>
                </a:solidFill>
                <a:latin typeface="Brandon Grotesque Regular" panose="020B0503020203060202" pitchFamily="34" charset="0"/>
                <a:cs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Les Mineurs</a:t>
            </a:r>
          </a:p>
          <a:p>
            <a:endParaRPr lang="fr-FR" dirty="0"/>
          </a:p>
          <a:p>
            <a:endParaRPr lang="fr-FR" dirty="0"/>
          </a:p>
          <a:p>
            <a:r>
              <a:rPr lang="fr-FR" dirty="0"/>
              <a:t>Récupère les transactions non confirmées et propage les blocs</a:t>
            </a:r>
            <a:endParaRPr lang="en-GB" dirty="0"/>
          </a:p>
        </p:txBody>
      </p:sp>
      <p:sp>
        <p:nvSpPr>
          <p:cNvPr id="143" name="Oval 142">
            <a:extLst>
              <a:ext uri="{FF2B5EF4-FFF2-40B4-BE49-F238E27FC236}">
                <a16:creationId xmlns:a16="http://schemas.microsoft.com/office/drawing/2014/main" id="{327C6A20-5EF1-494D-B8E9-ACB520EA26BE}"/>
              </a:ext>
            </a:extLst>
          </p:cNvPr>
          <p:cNvSpPr/>
          <p:nvPr>
            <p:custDataLst>
              <p:tags r:id="rId83"/>
            </p:custDataLst>
          </p:nvPr>
        </p:nvSpPr>
        <p:spPr>
          <a:xfrm>
            <a:off x="11394343" y="1312294"/>
            <a:ext cx="260058" cy="2947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8" name="Oval 57">
            <a:extLst>
              <a:ext uri="{FF2B5EF4-FFF2-40B4-BE49-F238E27FC236}">
                <a16:creationId xmlns:a16="http://schemas.microsoft.com/office/drawing/2014/main" id="{E8E575E5-FC27-43F1-9E38-5B62B0F653D2}"/>
              </a:ext>
            </a:extLst>
          </p:cNvPr>
          <p:cNvSpPr/>
          <p:nvPr>
            <p:custDataLst>
              <p:tags r:id="rId84"/>
            </p:custDataLst>
          </p:nvPr>
        </p:nvSpPr>
        <p:spPr>
          <a:xfrm>
            <a:off x="4363787" y="4075736"/>
            <a:ext cx="260058" cy="2947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CEF0BC4D-9033-4078-A59D-CB896B1037BC}"/>
              </a:ext>
            </a:extLst>
          </p:cNvPr>
          <p:cNvSpPr/>
          <p:nvPr>
            <p:custDataLst>
              <p:tags r:id="rId85"/>
            </p:custDataLst>
          </p:nvPr>
        </p:nvSpPr>
        <p:spPr>
          <a:xfrm>
            <a:off x="7230923" y="4323502"/>
            <a:ext cx="260058" cy="2947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606D13DF-366C-44EF-890B-52EA78C39BF7}"/>
              </a:ext>
            </a:extLst>
          </p:cNvPr>
          <p:cNvSpPr/>
          <p:nvPr>
            <p:custDataLst>
              <p:tags r:id="rId86"/>
            </p:custDataLst>
          </p:nvPr>
        </p:nvSpPr>
        <p:spPr>
          <a:xfrm>
            <a:off x="2119267" y="4638075"/>
            <a:ext cx="260058" cy="2947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a:extLst>
              <a:ext uri="{FF2B5EF4-FFF2-40B4-BE49-F238E27FC236}">
                <a16:creationId xmlns:a16="http://schemas.microsoft.com/office/drawing/2014/main" id="{68C73BEA-670B-4C27-A0E2-EB404B681011}"/>
              </a:ext>
            </a:extLst>
          </p:cNvPr>
          <p:cNvSpPr/>
          <p:nvPr>
            <p:custDataLst>
              <p:tags r:id="rId87"/>
            </p:custDataLst>
          </p:nvPr>
        </p:nvSpPr>
        <p:spPr>
          <a:xfrm>
            <a:off x="9828007" y="1334742"/>
            <a:ext cx="260058" cy="2947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5" name="Oval 144">
            <a:extLst>
              <a:ext uri="{FF2B5EF4-FFF2-40B4-BE49-F238E27FC236}">
                <a16:creationId xmlns:a16="http://schemas.microsoft.com/office/drawing/2014/main" id="{B51EDC7C-2A0C-4DCD-AF0C-94C2B7C1CE26}"/>
              </a:ext>
            </a:extLst>
          </p:cNvPr>
          <p:cNvSpPr/>
          <p:nvPr>
            <p:custDataLst>
              <p:tags r:id="rId88"/>
            </p:custDataLst>
          </p:nvPr>
        </p:nvSpPr>
        <p:spPr>
          <a:xfrm>
            <a:off x="7317217" y="1334742"/>
            <a:ext cx="260058" cy="2947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6" name="Oval 145">
            <a:extLst>
              <a:ext uri="{FF2B5EF4-FFF2-40B4-BE49-F238E27FC236}">
                <a16:creationId xmlns:a16="http://schemas.microsoft.com/office/drawing/2014/main" id="{B2806665-1A25-49E5-88B2-E87739F19432}"/>
              </a:ext>
            </a:extLst>
          </p:cNvPr>
          <p:cNvSpPr/>
          <p:nvPr>
            <p:custDataLst>
              <p:tags r:id="rId89"/>
            </p:custDataLst>
          </p:nvPr>
        </p:nvSpPr>
        <p:spPr>
          <a:xfrm>
            <a:off x="5609605" y="1341397"/>
            <a:ext cx="260058" cy="29477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Date Placeholder 7">
            <a:extLst>
              <a:ext uri="{FF2B5EF4-FFF2-40B4-BE49-F238E27FC236}">
                <a16:creationId xmlns:a16="http://schemas.microsoft.com/office/drawing/2014/main" id="{0D5AA8EF-8E79-4BF6-8C29-4A9FA5DC454D}"/>
              </a:ext>
            </a:extLst>
          </p:cNvPr>
          <p:cNvSpPr>
            <a:spLocks noGrp="1"/>
          </p:cNvSpPr>
          <p:nvPr>
            <p:ph type="dt" idx="10"/>
            <p:custDataLst>
              <p:tags r:id="rId90"/>
            </p:custDataLst>
          </p:nvPr>
        </p:nvSpPr>
        <p:spPr/>
        <p:txBody>
          <a:bodyPr/>
          <a:lstStyle/>
          <a:p>
            <a:fld id="{DF69DE55-BFF3-44D3-9166-3ECDE16E6F5D}" type="datetime1">
              <a:rPr lang="en-GB" smtClean="0"/>
              <a:t>14/08/2020</a:t>
            </a:fld>
            <a:endParaRPr lang="en-GB"/>
          </a:p>
        </p:txBody>
      </p:sp>
      <p:sp>
        <p:nvSpPr>
          <p:cNvPr id="9" name="Slide Number Placeholder 8">
            <a:extLst>
              <a:ext uri="{FF2B5EF4-FFF2-40B4-BE49-F238E27FC236}">
                <a16:creationId xmlns:a16="http://schemas.microsoft.com/office/drawing/2014/main" id="{96C6688A-0AC9-48CF-9897-B8258D89FFFB}"/>
              </a:ext>
            </a:extLst>
          </p:cNvPr>
          <p:cNvSpPr>
            <a:spLocks noGrp="1"/>
          </p:cNvSpPr>
          <p:nvPr>
            <p:ph type="sldNum" idx="12"/>
            <p:custDataLst>
              <p:tags r:id="rId91"/>
            </p:custDataLst>
          </p:nvPr>
        </p:nvSpPr>
        <p:spPr/>
        <p:txBody>
          <a:bodyPr/>
          <a:lstStyle/>
          <a:p>
            <a:fld id="{EF249D87-9E8E-4917-BF2C-761EFBF2A258}" type="slidenum">
              <a:rPr lang="en-GB" smtClean="0"/>
              <a:t>5</a:t>
            </a:fld>
            <a:endParaRPr lang="en-GB" dirty="0"/>
          </a:p>
        </p:txBody>
      </p:sp>
      <p:cxnSp>
        <p:nvCxnSpPr>
          <p:cNvPr id="95" name="Straight Connector 94">
            <a:extLst>
              <a:ext uri="{FF2B5EF4-FFF2-40B4-BE49-F238E27FC236}">
                <a16:creationId xmlns:a16="http://schemas.microsoft.com/office/drawing/2014/main" id="{59FD2693-A470-4ADA-9091-2E9873CD31CA}"/>
              </a:ext>
            </a:extLst>
          </p:cNvPr>
          <p:cNvCxnSpPr>
            <a:cxnSpLocks/>
            <a:stCxn id="84" idx="7"/>
          </p:cNvCxnSpPr>
          <p:nvPr>
            <p:custDataLst>
              <p:tags r:id="rId92"/>
            </p:custDataLst>
          </p:nvPr>
        </p:nvCxnSpPr>
        <p:spPr>
          <a:xfrm flipH="1">
            <a:off x="3042829" y="3510844"/>
            <a:ext cx="3921780" cy="1796273"/>
          </a:xfrm>
          <a:prstGeom prst="line">
            <a:avLst/>
          </a:prstGeom>
        </p:spPr>
        <p:style>
          <a:lnRef idx="2">
            <a:schemeClr val="dk1"/>
          </a:lnRef>
          <a:fillRef idx="0">
            <a:schemeClr val="dk1"/>
          </a:fillRef>
          <a:effectRef idx="1">
            <a:schemeClr val="dk1"/>
          </a:effectRef>
          <a:fontRef idx="minor">
            <a:schemeClr val="tx1"/>
          </a:fontRef>
        </p:style>
      </p:cxnSp>
      <p:cxnSp>
        <p:nvCxnSpPr>
          <p:cNvPr id="103" name="Straight Connector 102">
            <a:extLst>
              <a:ext uri="{FF2B5EF4-FFF2-40B4-BE49-F238E27FC236}">
                <a16:creationId xmlns:a16="http://schemas.microsoft.com/office/drawing/2014/main" id="{B63C6825-BA11-4581-8AE0-9B8C23E968D7}"/>
              </a:ext>
            </a:extLst>
          </p:cNvPr>
          <p:cNvCxnSpPr>
            <a:cxnSpLocks/>
            <a:stCxn id="82" idx="3"/>
          </p:cNvCxnSpPr>
          <p:nvPr>
            <p:custDataLst>
              <p:tags r:id="rId93"/>
            </p:custDataLst>
          </p:nvPr>
        </p:nvCxnSpPr>
        <p:spPr>
          <a:xfrm flipH="1">
            <a:off x="3828910" y="4575106"/>
            <a:ext cx="3440098" cy="1156300"/>
          </a:xfrm>
          <a:prstGeom prst="line">
            <a:avLst/>
          </a:prstGeom>
        </p:spPr>
        <p:style>
          <a:lnRef idx="2">
            <a:schemeClr val="dk1"/>
          </a:lnRef>
          <a:fillRef idx="0">
            <a:schemeClr val="dk1"/>
          </a:fillRef>
          <a:effectRef idx="1">
            <a:schemeClr val="dk1"/>
          </a:effectRef>
          <a:fontRef idx="minor">
            <a:schemeClr val="tx1"/>
          </a:fontRef>
        </p:style>
      </p:cxnSp>
      <p:sp>
        <p:nvSpPr>
          <p:cNvPr id="105" name="Espace réservé du pied de page 1">
            <a:extLst>
              <a:ext uri="{FF2B5EF4-FFF2-40B4-BE49-F238E27FC236}">
                <a16:creationId xmlns:a16="http://schemas.microsoft.com/office/drawing/2014/main" id="{82E8C5B8-F22B-4DDD-81EB-2A65254CD807}"/>
              </a:ext>
            </a:extLst>
          </p:cNvPr>
          <p:cNvSpPr>
            <a:spLocks noGrp="1"/>
          </p:cNvSpPr>
          <p:nvPr>
            <p:ph type="ftr" idx="11"/>
            <p:custDataLst>
              <p:tags r:id="rId94"/>
            </p:custDataLst>
          </p:nvPr>
        </p:nvSpPr>
        <p:spPr>
          <a:xfrm>
            <a:off x="2602820" y="6462568"/>
            <a:ext cx="7740578" cy="365125"/>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2.1 FR V0.5 -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96">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spTree>
    <p:extLst>
      <p:ext uri="{BB962C8B-B14F-4D97-AF65-F5344CB8AC3E}">
        <p14:creationId xmlns:p14="http://schemas.microsoft.com/office/powerpoint/2010/main" val="3721963499"/>
      </p:ext>
    </p:extLst>
  </p:cSld>
  <p:clrMapOvr>
    <a:overrideClrMapping bg1="lt1" tx1="dk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7CDA035-EC52-4F5B-A3D3-2C60DFE792B4}"/>
              </a:ext>
            </a:extLst>
          </p:cNvPr>
          <p:cNvSpPr/>
          <p:nvPr>
            <p:custDataLst>
              <p:tags r:id="rId2"/>
            </p:custDataLst>
          </p:nvPr>
        </p:nvSpPr>
        <p:spPr>
          <a:xfrm>
            <a:off x="5509578" y="138952"/>
            <a:ext cx="1086696" cy="157446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400" dirty="0"/>
              <a:t>TROUVER LE NOUVEAU BLOC</a:t>
            </a:r>
            <a:endParaRPr lang="en-GB" sz="1400" dirty="0"/>
          </a:p>
        </p:txBody>
      </p:sp>
      <p:sp>
        <p:nvSpPr>
          <p:cNvPr id="9" name="Right Brace 8">
            <a:extLst>
              <a:ext uri="{FF2B5EF4-FFF2-40B4-BE49-F238E27FC236}">
                <a16:creationId xmlns:a16="http://schemas.microsoft.com/office/drawing/2014/main" id="{A186DD79-7DFB-44B7-8A70-EFFA512F46B2}"/>
              </a:ext>
            </a:extLst>
          </p:cNvPr>
          <p:cNvSpPr/>
          <p:nvPr>
            <p:custDataLst>
              <p:tags r:id="rId3"/>
            </p:custDataLst>
          </p:nvPr>
        </p:nvSpPr>
        <p:spPr>
          <a:xfrm>
            <a:off x="6767075" y="428912"/>
            <a:ext cx="238244" cy="1120219"/>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660BC636-A696-4A19-9094-2279DD2B7FBF}"/>
              </a:ext>
            </a:extLst>
          </p:cNvPr>
          <p:cNvSpPr txBox="1"/>
          <p:nvPr>
            <p:custDataLst>
              <p:tags r:id="rId4"/>
            </p:custDataLst>
          </p:nvPr>
        </p:nvSpPr>
        <p:spPr>
          <a:xfrm>
            <a:off x="7176120" y="193064"/>
            <a:ext cx="4824536" cy="1558040"/>
          </a:xfrm>
          <a:prstGeom prst="rect">
            <a:avLst/>
          </a:prstGeom>
          <a:ln w="12700">
            <a:solidFill>
              <a:schemeClr val="tx1"/>
            </a:solidFill>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68575" tIns="34275" rIns="68575" bIns="34275" anchor="t" anchorCtr="0">
            <a:noAutofit/>
          </a:bodyPr>
          <a:lstStyle>
            <a:defPPr>
              <a:defRPr lang="en-US"/>
            </a:defPPr>
            <a:lvl1pPr algn="ctr">
              <a:buClr>
                <a:srgbClr val="000000"/>
              </a:buClr>
              <a:defRPr sz="1400" b="1" u="sng">
                <a:solidFill>
                  <a:schemeClr val="dk1"/>
                </a:solidFill>
                <a:latin typeface="Brandon Grotesque Regular" panose="020B0503020203060202" pitchFamily="34" charset="0"/>
                <a:cs typeface="Calibri"/>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dirty="0"/>
              <a:t>Blockchain</a:t>
            </a:r>
          </a:p>
          <a:p>
            <a:endParaRPr lang="fr-FR" dirty="0"/>
          </a:p>
          <a:p>
            <a:pPr algn="l"/>
            <a:r>
              <a:rPr lang="fr-FR" b="0" u="none" dirty="0"/>
              <a:t>L'information diffusée par le réseau de nœuds est organisée comme une unique chaîne de blocs formant l'historique des transactions dans le temps. - Nous l'appelons la " Blockchain " de Bitcoin. </a:t>
            </a:r>
          </a:p>
          <a:p>
            <a:pPr algn="l"/>
            <a:endParaRPr lang="fr-FR" b="0" u="none" dirty="0"/>
          </a:p>
          <a:p>
            <a:r>
              <a:rPr lang="fr-FR" b="0" u="none" dirty="0"/>
              <a:t>Une transaction ne peut jamais être annulée. </a:t>
            </a:r>
          </a:p>
        </p:txBody>
      </p:sp>
      <p:sp>
        <p:nvSpPr>
          <p:cNvPr id="11" name="TextBox 10">
            <a:extLst>
              <a:ext uri="{FF2B5EF4-FFF2-40B4-BE49-F238E27FC236}">
                <a16:creationId xmlns:a16="http://schemas.microsoft.com/office/drawing/2014/main" id="{9B6ED041-C9F9-4AF4-8F52-D831E3CF35C4}"/>
              </a:ext>
            </a:extLst>
          </p:cNvPr>
          <p:cNvSpPr txBox="1"/>
          <p:nvPr>
            <p:custDataLst>
              <p:tags r:id="rId5"/>
            </p:custDataLst>
          </p:nvPr>
        </p:nvSpPr>
        <p:spPr>
          <a:xfrm>
            <a:off x="410025" y="2266293"/>
            <a:ext cx="2301598" cy="369332"/>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RPr lang="en-US"/>
            </a:defPPr>
            <a:lvl1pPr marR="0" lvl="0">
              <a:lnSpc>
                <a:spcPct val="90000"/>
              </a:lnSpc>
              <a:spcBef>
                <a:spcPts val="0"/>
              </a:spcBef>
              <a:spcAft>
                <a:spcPts val="0"/>
              </a:spcAft>
              <a:buClr>
                <a:schemeClr val="dk1"/>
              </a:buClr>
              <a:buSzPts val="1400"/>
              <a:buFont typeface="Calibri"/>
              <a:buNone/>
              <a:defRPr sz="2000" b="0" i="0" u="sng" strike="noStrike" cap="none">
                <a:solidFill>
                  <a:schemeClr val="dk1"/>
                </a:solidFill>
                <a:latin typeface="Brandon Grotesque Medium" panose="020B0603020203060202" pitchFamily="34" charset="0"/>
                <a:ea typeface="Calibri"/>
                <a:cs typeface="Calibri"/>
              </a:defRPr>
            </a:lvl1pPr>
            <a:lvl2pPr marR="0" lvl="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9pPr>
          </a:lstStyle>
          <a:p>
            <a:r>
              <a:rPr lang="fr-FR" dirty="0"/>
              <a:t>Minage des </a:t>
            </a:r>
            <a:r>
              <a:rPr lang="fr-FR" dirty="0" err="1"/>
              <a:t>noeuds</a:t>
            </a:r>
            <a:endParaRPr lang="en-GB" dirty="0"/>
          </a:p>
        </p:txBody>
      </p:sp>
      <p:sp>
        <p:nvSpPr>
          <p:cNvPr id="12" name="Oval 11">
            <a:extLst>
              <a:ext uri="{FF2B5EF4-FFF2-40B4-BE49-F238E27FC236}">
                <a16:creationId xmlns:a16="http://schemas.microsoft.com/office/drawing/2014/main" id="{852399C5-5BC6-4645-BE07-428309AA11E8}"/>
              </a:ext>
            </a:extLst>
          </p:cNvPr>
          <p:cNvSpPr/>
          <p:nvPr>
            <p:custDataLst>
              <p:tags r:id="rId6"/>
            </p:custDataLst>
          </p:nvPr>
        </p:nvSpPr>
        <p:spPr>
          <a:xfrm>
            <a:off x="2591865" y="2142273"/>
            <a:ext cx="420754" cy="47668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221E506B-428C-452B-8FAE-9E71A633F948}"/>
              </a:ext>
            </a:extLst>
          </p:cNvPr>
          <p:cNvSpPr/>
          <p:nvPr>
            <p:custDataLst>
              <p:tags r:id="rId7"/>
            </p:custDataLst>
          </p:nvPr>
        </p:nvSpPr>
        <p:spPr>
          <a:xfrm>
            <a:off x="410025" y="2747425"/>
            <a:ext cx="7999945" cy="5135252"/>
          </a:xfrm>
          <a:prstGeom prst="rect">
            <a:avLst/>
          </a:prstGeom>
          <a:noFill/>
          <a:ln>
            <a:noFill/>
          </a:ln>
        </p:spPr>
        <p:txBody>
          <a:bodyPr spcFirstLastPara="1" wrap="square" lIns="68575" tIns="34275" rIns="68575" bIns="34275" anchor="t" anchorCtr="0">
            <a:noAutofit/>
          </a:bodyPr>
          <a:lstStyle/>
          <a:p>
            <a:pPr>
              <a:lnSpc>
                <a:spcPct val="90000"/>
              </a:lnSpc>
              <a:spcBef>
                <a:spcPts val="1067"/>
              </a:spcBef>
              <a:buClr>
                <a:schemeClr val="dk1"/>
              </a:buClr>
              <a:buSzPts val="1400"/>
            </a:pPr>
            <a:r>
              <a:rPr lang="fr-FR" sz="1400" dirty="0">
                <a:solidFill>
                  <a:schemeClr val="tx1"/>
                </a:solidFill>
                <a:latin typeface="Brandon Grotesque Regular" panose="020B0503020203060202" pitchFamily="34" charset="0"/>
                <a:cs typeface="Calibri"/>
              </a:rPr>
              <a:t>Les mineurs sont chargés d'ajouter les nouvelles transactions non confirmées à l'intérieur d'un nouveau bloc et de le miner. Cela se fait à l'aide d'équipements et d'électricité pour résoudre ce que l'on appelle la "preuve de travail". </a:t>
            </a:r>
          </a:p>
          <a:p>
            <a:pPr>
              <a:lnSpc>
                <a:spcPct val="90000"/>
              </a:lnSpc>
              <a:spcBef>
                <a:spcPts val="1067"/>
              </a:spcBef>
              <a:buClr>
                <a:schemeClr val="dk1"/>
              </a:buClr>
              <a:buSzPts val="1400"/>
            </a:pPr>
            <a:r>
              <a:rPr lang="fr-FR" sz="1400" dirty="0">
                <a:solidFill>
                  <a:schemeClr val="tx1"/>
                </a:solidFill>
                <a:latin typeface="Brandon Grotesque Regular" panose="020B0503020203060202" pitchFamily="34" charset="0"/>
                <a:cs typeface="Calibri"/>
              </a:rPr>
              <a:t>La "preuve de travail" est archivée par la résolution d'un problème mathématique. </a:t>
            </a:r>
            <a:r>
              <a:rPr lang="fr-FR" sz="1400" dirty="0">
                <a:latin typeface="Brandon Grotesque Regular" panose="020B0503020203060202" pitchFamily="34" charset="0"/>
                <a:cs typeface="Calibri"/>
              </a:rPr>
              <a:t>La solution a ce problème est un nombre qui se trouve sous la limite de difficulté au moment de la création du bloc.  </a:t>
            </a:r>
            <a:endParaRPr lang="fr-FR" sz="1400" dirty="0">
              <a:solidFill>
                <a:schemeClr val="tx1"/>
              </a:solidFill>
              <a:latin typeface="Brandon Grotesque Regular" panose="020B0503020203060202" pitchFamily="34" charset="0"/>
              <a:cs typeface="Calibri"/>
            </a:endParaRPr>
          </a:p>
          <a:p>
            <a:pPr>
              <a:lnSpc>
                <a:spcPct val="90000"/>
              </a:lnSpc>
              <a:spcBef>
                <a:spcPts val="1067"/>
              </a:spcBef>
              <a:buClr>
                <a:schemeClr val="dk1"/>
              </a:buClr>
              <a:buSzPts val="1400"/>
            </a:pPr>
            <a:r>
              <a:rPr lang="fr-FR" sz="1400" dirty="0">
                <a:solidFill>
                  <a:schemeClr val="tx1"/>
                </a:solidFill>
                <a:latin typeface="Brandon Grotesque Regular" panose="020B0503020203060202" pitchFamily="34" charset="0"/>
                <a:cs typeface="Calibri"/>
              </a:rPr>
              <a:t>Des millions d'ordinateurs tentent de le résoudre en même temps tout au long de la journée. Le premier à le résoudre gagne, il diffuse le bloc nouvellement créé et reçoit de nouveaux Bitcoins en compensation de son travail. Une fois que c'est fait, la course recommence pour le bloc suivant.</a:t>
            </a:r>
          </a:p>
          <a:p>
            <a:pPr>
              <a:lnSpc>
                <a:spcPct val="90000"/>
              </a:lnSpc>
              <a:spcBef>
                <a:spcPts val="1067"/>
              </a:spcBef>
              <a:buClr>
                <a:schemeClr val="dk1"/>
              </a:buClr>
              <a:buSzPts val="1400"/>
            </a:pPr>
            <a:r>
              <a:rPr lang="fr-FR" sz="1400" dirty="0">
                <a:solidFill>
                  <a:schemeClr val="tx1"/>
                </a:solidFill>
                <a:latin typeface="Brandon Grotesque Regular" panose="020B0503020203060202" pitchFamily="34" charset="0"/>
                <a:cs typeface="Calibri"/>
              </a:rPr>
              <a:t>Ce processus prend environ 10 minutes du débu</a:t>
            </a:r>
            <a:r>
              <a:rPr lang="fr-FR" sz="1400" dirty="0">
                <a:latin typeface="Brandon Grotesque Regular" panose="020B0503020203060202" pitchFamily="34" charset="0"/>
                <a:cs typeface="Calibri"/>
              </a:rPr>
              <a:t>t à la fin </a:t>
            </a:r>
            <a:r>
              <a:rPr lang="fr-FR" sz="1400" dirty="0">
                <a:solidFill>
                  <a:schemeClr val="tx1"/>
                </a:solidFill>
                <a:latin typeface="Brandon Grotesque Regular" panose="020B0503020203060202" pitchFamily="34" charset="0"/>
                <a:cs typeface="Calibri"/>
              </a:rPr>
              <a:t>et ceci est assuré par un changement de la difficulté du problème mathématique toutes les deux semaines ou 2046 blocs.</a:t>
            </a:r>
          </a:p>
          <a:p>
            <a:pPr>
              <a:lnSpc>
                <a:spcPct val="90000"/>
              </a:lnSpc>
              <a:spcBef>
                <a:spcPts val="1067"/>
              </a:spcBef>
              <a:buClr>
                <a:schemeClr val="dk1"/>
              </a:buClr>
              <a:buSzPts val="1400"/>
            </a:pPr>
            <a:r>
              <a:rPr lang="fr-BE" sz="1400" dirty="0">
                <a:solidFill>
                  <a:schemeClr val="tx1"/>
                </a:solidFill>
                <a:latin typeface="Brandon Grotesque Regular" panose="020B0503020203060202" pitchFamily="34" charset="0"/>
                <a:cs typeface="Calibri"/>
              </a:rPr>
              <a:t>C’est via ce mécanisme que le système garantit le calendrier d’inflation de Bitcoin. </a:t>
            </a:r>
          </a:p>
          <a:p>
            <a:pPr>
              <a:lnSpc>
                <a:spcPct val="90000"/>
              </a:lnSpc>
              <a:spcBef>
                <a:spcPts val="1067"/>
              </a:spcBef>
              <a:buClr>
                <a:schemeClr val="dk1"/>
              </a:buClr>
              <a:buSzPts val="1400"/>
            </a:pPr>
            <a:endParaRPr lang="en-US" sz="1400" dirty="0">
              <a:solidFill>
                <a:schemeClr val="tx1"/>
              </a:solidFill>
              <a:latin typeface="Brandon Grotesque Regular" panose="020B0503020203060202" pitchFamily="34" charset="0"/>
              <a:cs typeface="Calibri"/>
            </a:endParaRPr>
          </a:p>
        </p:txBody>
      </p:sp>
      <p:pic>
        <p:nvPicPr>
          <p:cNvPr id="15" name="Picture 14">
            <a:extLst>
              <a:ext uri="{FF2B5EF4-FFF2-40B4-BE49-F238E27FC236}">
                <a16:creationId xmlns:a16="http://schemas.microsoft.com/office/drawing/2014/main" id="{4F989C32-E6E3-4A72-8603-CCCAFB15EE19}"/>
              </a:ext>
            </a:extLst>
          </p:cNvPr>
          <p:cNvPicPr>
            <a:picLocks noChangeAspect="1"/>
          </p:cNvPicPr>
          <p:nvPr>
            <p:custDataLst>
              <p:tags r:id="rId8"/>
            </p:custDataLst>
          </p:nvPr>
        </p:nvPicPr>
        <p:blipFill>
          <a:blip r:embed="rId17">
            <a:extLst>
              <a:ext uri="{28A0092B-C50C-407E-A947-70E740481C1C}">
                <a14:useLocalDpi xmlns:a14="http://schemas.microsoft.com/office/drawing/2010/main" val="0"/>
              </a:ext>
            </a:extLst>
          </a:blip>
          <a:stretch>
            <a:fillRect/>
          </a:stretch>
        </p:blipFill>
        <p:spPr>
          <a:xfrm>
            <a:off x="8601161" y="4228671"/>
            <a:ext cx="3024190" cy="1999708"/>
          </a:xfrm>
          <a:prstGeom prst="rect">
            <a:avLst/>
          </a:prstGeom>
        </p:spPr>
      </p:pic>
      <p:sp>
        <p:nvSpPr>
          <p:cNvPr id="14" name="ZoneTexte 13">
            <a:extLst>
              <a:ext uri="{FF2B5EF4-FFF2-40B4-BE49-F238E27FC236}">
                <a16:creationId xmlns:a16="http://schemas.microsoft.com/office/drawing/2014/main" id="{DC3694C7-2997-49FD-9833-121FFF3B0195}"/>
              </a:ext>
            </a:extLst>
          </p:cNvPr>
          <p:cNvSpPr txBox="1"/>
          <p:nvPr>
            <p:custDataLst>
              <p:tags r:id="rId9"/>
            </p:custDataLst>
          </p:nvPr>
        </p:nvSpPr>
        <p:spPr>
          <a:xfrm>
            <a:off x="9310792" y="3902280"/>
            <a:ext cx="1913281" cy="276999"/>
          </a:xfrm>
          <a:prstGeom prst="rect">
            <a:avLst/>
          </a:prstGeom>
          <a:noFill/>
        </p:spPr>
        <p:txBody>
          <a:bodyPr wrap="none" rtlCol="0">
            <a:spAutoFit/>
          </a:bodyPr>
          <a:lstStyle>
            <a:defPPr marR="0" lvl="0" algn="l" rtl="0">
              <a:lnSpc>
                <a:spcPct val="100000"/>
              </a:lnSpc>
              <a:spcBef>
                <a:spcPts val="0"/>
              </a:spcBef>
              <a:spcAft>
                <a:spcPts val="0"/>
              </a:spcAft>
            </a:defPPr>
            <a:lvl1pPr marR="0" lvl="0">
              <a:lnSpc>
                <a:spcPct val="100000"/>
              </a:lnSpc>
              <a:spcBef>
                <a:spcPts val="0"/>
              </a:spcBef>
              <a:spcAft>
                <a:spcPts val="0"/>
              </a:spcAft>
              <a:buClr>
                <a:srgbClr val="000000"/>
              </a:buClr>
              <a:buFont typeface="Arial"/>
              <a:defRPr sz="1200" b="0" i="1" u="none" strike="noStrike" cap="none">
                <a:solidFill>
                  <a:srgbClr val="000000"/>
                </a:solidFill>
                <a:latin typeface="Brandon Grotesque Regular" panose="020B0503020203060202" pitchFamily="34" charset="0"/>
                <a:ea typeface="Arial"/>
                <a:cs typeface="Arial"/>
                <a:sym typeface="Arial"/>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t>Equipment de </a:t>
            </a:r>
            <a:r>
              <a:rPr lang="en-US" dirty="0" err="1"/>
              <a:t>minage</a:t>
            </a:r>
            <a:r>
              <a:rPr lang="en-US" dirty="0"/>
              <a:t>( </a:t>
            </a:r>
            <a:r>
              <a:rPr lang="en-US" dirty="0" err="1"/>
              <a:t>Asis</a:t>
            </a:r>
            <a:r>
              <a:rPr lang="en-US" dirty="0"/>
              <a:t>)</a:t>
            </a:r>
          </a:p>
        </p:txBody>
      </p:sp>
      <p:sp>
        <p:nvSpPr>
          <p:cNvPr id="18" name="ZoneTexte 17">
            <a:extLst>
              <a:ext uri="{FF2B5EF4-FFF2-40B4-BE49-F238E27FC236}">
                <a16:creationId xmlns:a16="http://schemas.microsoft.com/office/drawing/2014/main" id="{4FB879FC-291C-481F-A539-527CA5270524}"/>
              </a:ext>
            </a:extLst>
          </p:cNvPr>
          <p:cNvSpPr txBox="1"/>
          <p:nvPr>
            <p:custDataLst>
              <p:tags r:id="rId10"/>
            </p:custDataLst>
          </p:nvPr>
        </p:nvSpPr>
        <p:spPr>
          <a:xfrm>
            <a:off x="9696400" y="6181000"/>
            <a:ext cx="1323696" cy="276999"/>
          </a:xfrm>
          <a:prstGeom prst="rect">
            <a:avLst/>
          </a:prstGeom>
          <a:noFill/>
        </p:spPr>
        <p:txBody>
          <a:bodyPr wrap="none" rtlCol="0">
            <a:spAutoFit/>
          </a:bodyPr>
          <a:lstStyle>
            <a:defPPr marR="0" lvl="0" algn="l" rtl="0">
              <a:lnSpc>
                <a:spcPct val="100000"/>
              </a:lnSpc>
              <a:spcBef>
                <a:spcPts val="0"/>
              </a:spcBef>
              <a:spcAft>
                <a:spcPts val="0"/>
              </a:spcAft>
              <a:defRPr lang="en-US"/>
            </a:defPPr>
            <a:lvl1pPr marR="0" lvl="0">
              <a:lnSpc>
                <a:spcPct val="100000"/>
              </a:lnSpc>
              <a:spcBef>
                <a:spcPts val="0"/>
              </a:spcBef>
              <a:spcAft>
                <a:spcPts val="0"/>
              </a:spcAft>
              <a:buClr>
                <a:srgbClr val="000000"/>
              </a:buClr>
              <a:buFont typeface="Arial"/>
              <a:defRPr sz="1200" b="0" i="1" u="none" strike="noStrike" cap="none">
                <a:solidFill>
                  <a:srgbClr val="000000"/>
                </a:solidFill>
                <a:latin typeface="Brandon Grotesque Regular" panose="020B0503020203060202" pitchFamily="34" charset="0"/>
                <a:ea typeface="Arial"/>
                <a:cs typeface="Arial"/>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r>
              <a:rPr lang="en-US" dirty="0" err="1"/>
              <a:t>Fermes</a:t>
            </a:r>
            <a:r>
              <a:rPr lang="en-US" dirty="0"/>
              <a:t> de </a:t>
            </a:r>
            <a:r>
              <a:rPr lang="en-US" dirty="0" err="1"/>
              <a:t>minage</a:t>
            </a:r>
            <a:endParaRPr lang="en-US" dirty="0"/>
          </a:p>
        </p:txBody>
      </p:sp>
      <p:pic>
        <p:nvPicPr>
          <p:cNvPr id="17" name="Picture 16">
            <a:extLst>
              <a:ext uri="{FF2B5EF4-FFF2-40B4-BE49-F238E27FC236}">
                <a16:creationId xmlns:a16="http://schemas.microsoft.com/office/drawing/2014/main" id="{A12C8438-78D0-4CC4-A6CE-6D37E4621A49}"/>
              </a:ext>
            </a:extLst>
          </p:cNvPr>
          <p:cNvPicPr>
            <a:picLocks noChangeAspect="1"/>
          </p:cNvPicPr>
          <p:nvPr>
            <p:custDataLst>
              <p:tags r:id="rId11"/>
            </p:custDataLst>
          </p:nvPr>
        </p:nvPicPr>
        <p:blipFill rotWithShape="1">
          <a:blip r:embed="rId18">
            <a:extLst>
              <a:ext uri="{28A0092B-C50C-407E-A947-70E740481C1C}">
                <a14:useLocalDpi xmlns:a14="http://schemas.microsoft.com/office/drawing/2010/main" val="0"/>
              </a:ext>
            </a:extLst>
          </a:blip>
          <a:srcRect t="9670"/>
          <a:stretch/>
        </p:blipFill>
        <p:spPr>
          <a:xfrm>
            <a:off x="410025" y="35211"/>
            <a:ext cx="5099553" cy="1715893"/>
          </a:xfrm>
          <a:prstGeom prst="rect">
            <a:avLst/>
          </a:prstGeom>
        </p:spPr>
      </p:pic>
      <p:sp>
        <p:nvSpPr>
          <p:cNvPr id="3" name="Date Placeholder 2">
            <a:extLst>
              <a:ext uri="{FF2B5EF4-FFF2-40B4-BE49-F238E27FC236}">
                <a16:creationId xmlns:a16="http://schemas.microsoft.com/office/drawing/2014/main" id="{24DD65F0-E824-4F74-884F-DFF436DCA3F0}"/>
              </a:ext>
            </a:extLst>
          </p:cNvPr>
          <p:cNvSpPr>
            <a:spLocks noGrp="1"/>
          </p:cNvSpPr>
          <p:nvPr>
            <p:ph type="dt" idx="10"/>
            <p:custDataLst>
              <p:tags r:id="rId12"/>
            </p:custDataLst>
          </p:nvPr>
        </p:nvSpPr>
        <p:spPr/>
        <p:txBody>
          <a:bodyPr/>
          <a:lstStyle/>
          <a:p>
            <a:fld id="{56621BCE-CDE4-4526-883D-6F30EA4890AF}" type="datetime1">
              <a:rPr lang="en-GB" smtClean="0"/>
              <a:t>14/08/2020</a:t>
            </a:fld>
            <a:endParaRPr lang="en-GB" dirty="0"/>
          </a:p>
        </p:txBody>
      </p:sp>
      <p:sp>
        <p:nvSpPr>
          <p:cNvPr id="19" name="Slide Number Placeholder 18">
            <a:extLst>
              <a:ext uri="{FF2B5EF4-FFF2-40B4-BE49-F238E27FC236}">
                <a16:creationId xmlns:a16="http://schemas.microsoft.com/office/drawing/2014/main" id="{890DABB3-4FB0-4CD4-9363-FB26520464BF}"/>
              </a:ext>
            </a:extLst>
          </p:cNvPr>
          <p:cNvSpPr>
            <a:spLocks noGrp="1"/>
          </p:cNvSpPr>
          <p:nvPr>
            <p:ph type="sldNum" idx="12"/>
            <p:custDataLst>
              <p:tags r:id="rId13"/>
            </p:custDataLst>
          </p:nvPr>
        </p:nvSpPr>
        <p:spPr/>
        <p:txBody>
          <a:bodyPr/>
          <a:lstStyle/>
          <a:p>
            <a:fld id="{EF249D87-9E8E-4917-BF2C-761EFBF2A258}" type="slidenum">
              <a:rPr lang="en-GB" smtClean="0"/>
              <a:t>6</a:t>
            </a:fld>
            <a:endParaRPr lang="en-GB"/>
          </a:p>
        </p:txBody>
      </p:sp>
      <p:sp>
        <p:nvSpPr>
          <p:cNvPr id="21" name="Espace réservé du pied de page 1">
            <a:extLst>
              <a:ext uri="{FF2B5EF4-FFF2-40B4-BE49-F238E27FC236}">
                <a16:creationId xmlns:a16="http://schemas.microsoft.com/office/drawing/2014/main" id="{1847255C-5846-451A-9E50-3FD85ED7F731}"/>
              </a:ext>
            </a:extLst>
          </p:cNvPr>
          <p:cNvSpPr>
            <a:spLocks noGrp="1"/>
          </p:cNvSpPr>
          <p:nvPr>
            <p:ph type="ftr" idx="11"/>
            <p:custDataLst>
              <p:tags r:id="rId14"/>
            </p:custDataLst>
          </p:nvPr>
        </p:nvSpPr>
        <p:spPr>
          <a:xfrm>
            <a:off x="2602820" y="6462568"/>
            <a:ext cx="7740578" cy="365125"/>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2.1 FR V0.5 -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19">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pic>
        <p:nvPicPr>
          <p:cNvPr id="16" name="Picture 15">
            <a:extLst>
              <a:ext uri="{FF2B5EF4-FFF2-40B4-BE49-F238E27FC236}">
                <a16:creationId xmlns:a16="http://schemas.microsoft.com/office/drawing/2014/main" id="{F64F9630-87FC-4338-BDAA-576B8C6CE43D}"/>
              </a:ext>
            </a:extLst>
          </p:cNvPr>
          <p:cNvPicPr>
            <a:picLocks noChangeAspect="1"/>
          </p:cNvPicPr>
          <p:nvPr>
            <p:custDataLst>
              <p:tags r:id="rId15"/>
            </p:custDataLst>
          </p:nvPr>
        </p:nvPicPr>
        <p:blipFill>
          <a:blip r:embed="rId20">
            <a:extLst>
              <a:ext uri="{28A0092B-C50C-407E-A947-70E740481C1C}">
                <a14:useLocalDpi xmlns:a14="http://schemas.microsoft.com/office/drawing/2010/main" val="0"/>
              </a:ext>
            </a:extLst>
          </a:blip>
          <a:stretch>
            <a:fillRect/>
          </a:stretch>
        </p:blipFill>
        <p:spPr>
          <a:xfrm>
            <a:off x="9340329" y="2044437"/>
            <a:ext cx="1694353" cy="1598317"/>
          </a:xfrm>
          <a:prstGeom prst="rect">
            <a:avLst/>
          </a:prstGeom>
        </p:spPr>
      </p:pic>
    </p:spTree>
    <p:extLst>
      <p:ext uri="{BB962C8B-B14F-4D97-AF65-F5344CB8AC3E}">
        <p14:creationId xmlns:p14="http://schemas.microsoft.com/office/powerpoint/2010/main" val="3834883086"/>
      </p:ext>
    </p:extLst>
  </p:cSld>
  <p:clrMapOvr>
    <a:overrideClrMapping bg1="lt1" tx1="dk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sp>
        <p:nvSpPr>
          <p:cNvPr id="32" name="TextBox 2">
            <a:extLst>
              <a:ext uri="{FF2B5EF4-FFF2-40B4-BE49-F238E27FC236}">
                <a16:creationId xmlns:a16="http://schemas.microsoft.com/office/drawing/2014/main" id="{2A37C499-7AAF-458D-B431-BA95F3BEBE13}"/>
              </a:ext>
            </a:extLst>
          </p:cNvPr>
          <p:cNvSpPr txBox="1"/>
          <p:nvPr>
            <p:custDataLst>
              <p:tags r:id="rId2"/>
            </p:custDataLst>
          </p:nvPr>
        </p:nvSpPr>
        <p:spPr>
          <a:xfrm>
            <a:off x="3323959" y="1798327"/>
            <a:ext cx="2800478" cy="389262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GB" dirty="0"/>
          </a:p>
        </p:txBody>
      </p:sp>
      <p:sp>
        <p:nvSpPr>
          <p:cNvPr id="3" name="TextBox 2">
            <a:extLst>
              <a:ext uri="{FF2B5EF4-FFF2-40B4-BE49-F238E27FC236}">
                <a16:creationId xmlns:a16="http://schemas.microsoft.com/office/drawing/2014/main" id="{C9D3CC3C-7121-474F-A9C0-7FB01F675797}"/>
              </a:ext>
            </a:extLst>
          </p:cNvPr>
          <p:cNvSpPr txBox="1"/>
          <p:nvPr>
            <p:custDataLst>
              <p:tags r:id="rId3"/>
            </p:custDataLst>
          </p:nvPr>
        </p:nvSpPr>
        <p:spPr>
          <a:xfrm>
            <a:off x="274938" y="1798326"/>
            <a:ext cx="2327882" cy="383538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endParaRPr lang="en-GB" dirty="0"/>
          </a:p>
        </p:txBody>
      </p:sp>
      <p:sp>
        <p:nvSpPr>
          <p:cNvPr id="8" name="Rectangle 7">
            <a:extLst>
              <a:ext uri="{FF2B5EF4-FFF2-40B4-BE49-F238E27FC236}">
                <a16:creationId xmlns:a16="http://schemas.microsoft.com/office/drawing/2014/main" id="{0A02C3E0-7F7A-462A-AECE-EE99C4ACA3E7}"/>
              </a:ext>
            </a:extLst>
          </p:cNvPr>
          <p:cNvSpPr/>
          <p:nvPr>
            <p:custDataLst>
              <p:tags r:id="rId4"/>
            </p:custDataLst>
          </p:nvPr>
        </p:nvSpPr>
        <p:spPr>
          <a:xfrm>
            <a:off x="459324" y="2402499"/>
            <a:ext cx="1881577" cy="1766420"/>
          </a:xfrm>
          <a:prstGeom prst="rect">
            <a:avLst/>
          </a:prstGeom>
        </p:spPr>
        <p:style>
          <a:lnRef idx="2">
            <a:schemeClr val="dk1"/>
          </a:lnRef>
          <a:fillRef idx="1">
            <a:schemeClr val="lt1"/>
          </a:fillRef>
          <a:effectRef idx="0">
            <a:schemeClr val="dk1"/>
          </a:effectRef>
          <a:fontRef idx="minor">
            <a:schemeClr val="dk1"/>
          </a:fontRef>
        </p:style>
        <p:txBody>
          <a:bodyPr rtlCol="0" anchor="t"/>
          <a:lstStyle/>
          <a:p>
            <a:r>
              <a:rPr lang="fr-FR" u="sng" dirty="0"/>
              <a:t>En tête de bloc :</a:t>
            </a:r>
          </a:p>
          <a:p>
            <a:r>
              <a:rPr lang="fr-FR" sz="1200" dirty="0"/>
              <a:t>Version </a:t>
            </a:r>
          </a:p>
          <a:p>
            <a:r>
              <a:rPr lang="fr-FR" sz="1200" dirty="0"/>
              <a:t>Racine de Merkel</a:t>
            </a:r>
          </a:p>
          <a:p>
            <a:r>
              <a:rPr lang="fr-FR" sz="1200" dirty="0"/>
              <a:t>Dernier bloc</a:t>
            </a:r>
          </a:p>
          <a:p>
            <a:r>
              <a:rPr lang="fr-FR" sz="1200" dirty="0"/>
              <a:t>Temps </a:t>
            </a:r>
          </a:p>
          <a:p>
            <a:r>
              <a:rPr lang="fr-FR" sz="1200" dirty="0"/>
              <a:t>Transaction de base</a:t>
            </a:r>
          </a:p>
        </p:txBody>
      </p:sp>
      <p:sp>
        <p:nvSpPr>
          <p:cNvPr id="11" name="TextBox 10">
            <a:extLst>
              <a:ext uri="{FF2B5EF4-FFF2-40B4-BE49-F238E27FC236}">
                <a16:creationId xmlns:a16="http://schemas.microsoft.com/office/drawing/2014/main" id="{FF3E5753-ED3E-464D-A9DA-AFA4BBDC0A07}"/>
              </a:ext>
            </a:extLst>
          </p:cNvPr>
          <p:cNvSpPr txBox="1"/>
          <p:nvPr>
            <p:custDataLst>
              <p:tags r:id="rId5"/>
            </p:custDataLst>
          </p:nvPr>
        </p:nvSpPr>
        <p:spPr>
          <a:xfrm>
            <a:off x="274938" y="805873"/>
            <a:ext cx="2634515" cy="685998"/>
          </a:xfrm>
          <a:prstGeom prst="rect">
            <a:avLst/>
          </a:prstGeom>
          <a:noFill/>
          <a:ln>
            <a:noFill/>
          </a:ln>
        </p:spPr>
        <p:txBody>
          <a:bodyPr spcFirstLastPara="1" wrap="square" lIns="68575" tIns="34275" rIns="68575" bIns="34275" anchor="t" anchorCtr="0">
            <a:noAutofit/>
          </a:bodyPr>
          <a:lstStyle>
            <a:defPPr>
              <a:defRPr lang="en-US"/>
            </a:defPPr>
            <a:lvl1pPr>
              <a:lnSpc>
                <a:spcPct val="90000"/>
              </a:lnSpc>
              <a:spcBef>
                <a:spcPts val="1067"/>
              </a:spcBef>
              <a:buClr>
                <a:schemeClr val="dk1"/>
              </a:buClr>
              <a:buSzPts val="1400"/>
              <a:defRPr sz="1600">
                <a:solidFill>
                  <a:schemeClr val="tx1"/>
                </a:solidFill>
                <a:latin typeface="Brandon Grotesque Regular" panose="020B0503020203060202" pitchFamily="34" charset="0"/>
                <a:cs typeface="Calibri"/>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fr-FR" sz="1400" dirty="0"/>
              <a:t>1. Créer un bloc candidat vide</a:t>
            </a:r>
            <a:endParaRPr lang="en-GB" sz="1400" dirty="0"/>
          </a:p>
        </p:txBody>
      </p:sp>
      <p:sp>
        <p:nvSpPr>
          <p:cNvPr id="12" name="TextBox 11">
            <a:extLst>
              <a:ext uri="{FF2B5EF4-FFF2-40B4-BE49-F238E27FC236}">
                <a16:creationId xmlns:a16="http://schemas.microsoft.com/office/drawing/2014/main" id="{C8C67755-878D-40D1-BBEC-9B7D2B79F638}"/>
              </a:ext>
            </a:extLst>
          </p:cNvPr>
          <p:cNvSpPr txBox="1"/>
          <p:nvPr>
            <p:custDataLst>
              <p:tags r:id="rId6"/>
            </p:custDataLst>
          </p:nvPr>
        </p:nvSpPr>
        <p:spPr>
          <a:xfrm>
            <a:off x="3304289" y="805873"/>
            <a:ext cx="2981247" cy="862315"/>
          </a:xfrm>
          <a:prstGeom prst="rect">
            <a:avLst/>
          </a:prstGeom>
          <a:noFill/>
          <a:ln>
            <a:noFill/>
          </a:ln>
        </p:spPr>
        <p:txBody>
          <a:bodyPr spcFirstLastPara="1" wrap="square" lIns="68575" tIns="34275" rIns="68575" bIns="34275" anchor="t" anchorCtr="0">
            <a:noAutofit/>
          </a:bodyPr>
          <a:lstStyle>
            <a:defPPr>
              <a:defRPr lang="en-US"/>
            </a:defPPr>
            <a:lvl1pPr>
              <a:lnSpc>
                <a:spcPct val="90000"/>
              </a:lnSpc>
              <a:spcBef>
                <a:spcPts val="1067"/>
              </a:spcBef>
              <a:buClr>
                <a:schemeClr val="dk1"/>
              </a:buClr>
              <a:buSzPts val="1400"/>
              <a:defRPr sz="1600">
                <a:solidFill>
                  <a:schemeClr val="tx1"/>
                </a:solidFill>
                <a:latin typeface="Brandon Grotesque Regular" panose="020B0503020203060202" pitchFamily="34" charset="0"/>
                <a:cs typeface="Calibri"/>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fr-FR" sz="1400" dirty="0"/>
              <a:t>2. Remplissez le bloc avec des transactions et essayez de résoudre le problème mathématique</a:t>
            </a:r>
            <a:endParaRPr lang="en-GB" sz="1400" dirty="0"/>
          </a:p>
        </p:txBody>
      </p:sp>
      <p:sp>
        <p:nvSpPr>
          <p:cNvPr id="13" name="TextBox 12">
            <a:extLst>
              <a:ext uri="{FF2B5EF4-FFF2-40B4-BE49-F238E27FC236}">
                <a16:creationId xmlns:a16="http://schemas.microsoft.com/office/drawing/2014/main" id="{579E240A-C44F-4E06-A360-B9865869F2F4}"/>
              </a:ext>
            </a:extLst>
          </p:cNvPr>
          <p:cNvSpPr txBox="1"/>
          <p:nvPr>
            <p:custDataLst>
              <p:tags r:id="rId7"/>
            </p:custDataLst>
          </p:nvPr>
        </p:nvSpPr>
        <p:spPr>
          <a:xfrm>
            <a:off x="7306960" y="805873"/>
            <a:ext cx="4885040" cy="685998"/>
          </a:xfrm>
          <a:prstGeom prst="rect">
            <a:avLst/>
          </a:prstGeom>
          <a:noFill/>
          <a:ln>
            <a:noFill/>
          </a:ln>
        </p:spPr>
        <p:txBody>
          <a:bodyPr spcFirstLastPara="1" wrap="square" lIns="68575" tIns="34275" rIns="68575" bIns="34275" anchor="t" anchorCtr="0">
            <a:noAutofit/>
          </a:bodyPr>
          <a:lstStyle>
            <a:defPPr>
              <a:defRPr lang="en-US"/>
            </a:defPPr>
            <a:lvl1pPr>
              <a:lnSpc>
                <a:spcPct val="90000"/>
              </a:lnSpc>
              <a:spcBef>
                <a:spcPts val="1067"/>
              </a:spcBef>
              <a:buClr>
                <a:schemeClr val="dk1"/>
              </a:buClr>
              <a:buSzPts val="1400"/>
              <a:defRPr sz="1600">
                <a:solidFill>
                  <a:schemeClr val="tx1"/>
                </a:solidFill>
                <a:latin typeface="Brandon Grotesque Regular" panose="020B0503020203060202" pitchFamily="34" charset="0"/>
                <a:cs typeface="Calibri"/>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fr-FR" sz="1400" dirty="0"/>
              <a:t>3. Diffuser le nouveau bloc au réseau</a:t>
            </a:r>
            <a:endParaRPr lang="en-GB" sz="1400" dirty="0"/>
          </a:p>
        </p:txBody>
      </p:sp>
      <p:pic>
        <p:nvPicPr>
          <p:cNvPr id="14" name="Picture 13">
            <a:extLst>
              <a:ext uri="{FF2B5EF4-FFF2-40B4-BE49-F238E27FC236}">
                <a16:creationId xmlns:a16="http://schemas.microsoft.com/office/drawing/2014/main" id="{9910F3C2-1919-45D3-8586-C4587DB7E220}"/>
              </a:ext>
            </a:extLst>
          </p:cNvPr>
          <p:cNvPicPr>
            <a:picLocks noChangeAspect="1"/>
          </p:cNvPicPr>
          <p:nvPr>
            <p:custDataLst>
              <p:tags r:id="rId8"/>
            </p:custDataLst>
          </p:nvPr>
        </p:nvPicPr>
        <p:blipFill>
          <a:blip r:embed="rId28">
            <a:extLst>
              <a:ext uri="{28A0092B-C50C-407E-A947-70E740481C1C}">
                <a14:useLocalDpi xmlns:a14="http://schemas.microsoft.com/office/drawing/2010/main" val="0"/>
              </a:ext>
            </a:extLst>
          </a:blip>
          <a:stretch>
            <a:fillRect/>
          </a:stretch>
        </p:blipFill>
        <p:spPr>
          <a:xfrm rot="5400000">
            <a:off x="9098398" y="1329570"/>
            <a:ext cx="2489999" cy="3040931"/>
          </a:xfrm>
          <a:prstGeom prst="rect">
            <a:avLst/>
          </a:prstGeom>
        </p:spPr>
        <p:style>
          <a:lnRef idx="2">
            <a:schemeClr val="dk1"/>
          </a:lnRef>
          <a:fillRef idx="1">
            <a:schemeClr val="lt1"/>
          </a:fillRef>
          <a:effectRef idx="0">
            <a:schemeClr val="dk1"/>
          </a:effectRef>
          <a:fontRef idx="minor">
            <a:schemeClr val="dk1"/>
          </a:fontRef>
        </p:style>
      </p:pic>
      <p:sp>
        <p:nvSpPr>
          <p:cNvPr id="15" name="TextBox 14">
            <a:extLst>
              <a:ext uri="{FF2B5EF4-FFF2-40B4-BE49-F238E27FC236}">
                <a16:creationId xmlns:a16="http://schemas.microsoft.com/office/drawing/2014/main" id="{791C5BF2-1576-47D4-864F-E7535F1A8F2A}"/>
              </a:ext>
            </a:extLst>
          </p:cNvPr>
          <p:cNvSpPr txBox="1"/>
          <p:nvPr>
            <p:custDataLst>
              <p:tags r:id="rId9"/>
            </p:custDataLst>
          </p:nvPr>
        </p:nvSpPr>
        <p:spPr>
          <a:xfrm>
            <a:off x="2613296" y="2930687"/>
            <a:ext cx="407602" cy="1015663"/>
          </a:xfrm>
          <a:prstGeom prst="rect">
            <a:avLst/>
          </a:prstGeom>
          <a:noFill/>
        </p:spPr>
        <p:txBody>
          <a:bodyPr wrap="square" rtlCol="0">
            <a:spAutoFit/>
          </a:bodyPr>
          <a:lstStyle/>
          <a:p>
            <a:r>
              <a:rPr lang="fr-FR" sz="6000" dirty="0"/>
              <a:t>+</a:t>
            </a:r>
            <a:endParaRPr lang="en-GB" sz="6000" dirty="0"/>
          </a:p>
        </p:txBody>
      </p:sp>
      <p:sp>
        <p:nvSpPr>
          <p:cNvPr id="16" name="TextBox 15">
            <a:extLst>
              <a:ext uri="{FF2B5EF4-FFF2-40B4-BE49-F238E27FC236}">
                <a16:creationId xmlns:a16="http://schemas.microsoft.com/office/drawing/2014/main" id="{FD666BCC-4F38-4934-92BF-9E37EFA35847}"/>
              </a:ext>
            </a:extLst>
          </p:cNvPr>
          <p:cNvSpPr txBox="1"/>
          <p:nvPr>
            <p:custDataLst>
              <p:tags r:id="rId10"/>
            </p:custDataLst>
          </p:nvPr>
        </p:nvSpPr>
        <p:spPr>
          <a:xfrm>
            <a:off x="6226264" y="3128171"/>
            <a:ext cx="529312" cy="923330"/>
          </a:xfrm>
          <a:prstGeom prst="rect">
            <a:avLst/>
          </a:prstGeom>
          <a:noFill/>
        </p:spPr>
        <p:txBody>
          <a:bodyPr wrap="none" rtlCol="0">
            <a:spAutoFit/>
          </a:bodyPr>
          <a:lstStyle/>
          <a:p>
            <a:r>
              <a:rPr lang="fr-FR" sz="5400" dirty="0"/>
              <a:t>=</a:t>
            </a:r>
            <a:endParaRPr lang="en-GB" sz="5400" dirty="0"/>
          </a:p>
        </p:txBody>
      </p:sp>
      <p:sp>
        <p:nvSpPr>
          <p:cNvPr id="17" name="TextBox 16">
            <a:extLst>
              <a:ext uri="{FF2B5EF4-FFF2-40B4-BE49-F238E27FC236}">
                <a16:creationId xmlns:a16="http://schemas.microsoft.com/office/drawing/2014/main" id="{2AAD9F1D-B31C-4CB4-8615-E6CB9A2B4753}"/>
              </a:ext>
            </a:extLst>
          </p:cNvPr>
          <p:cNvSpPr txBox="1"/>
          <p:nvPr>
            <p:custDataLst>
              <p:tags r:id="rId11"/>
            </p:custDataLst>
          </p:nvPr>
        </p:nvSpPr>
        <p:spPr>
          <a:xfrm>
            <a:off x="10327237" y="1640585"/>
            <a:ext cx="2400227" cy="307777"/>
          </a:xfrm>
          <a:prstGeom prst="rect">
            <a:avLst/>
          </a:prstGeom>
          <a:noFill/>
        </p:spPr>
        <p:txBody>
          <a:bodyPr wrap="square" rtlCol="0">
            <a:spAutoFit/>
          </a:bodyPr>
          <a:lstStyle/>
          <a:p>
            <a:r>
              <a:rPr lang="fr-FR" sz="1400" dirty="0">
                <a:latin typeface="Brandon Grotesque Regular" panose="020B0503020203060202" pitchFamily="34" charset="0"/>
              </a:rPr>
              <a:t>Le nœud du mineur </a:t>
            </a:r>
            <a:endParaRPr lang="en-GB" sz="1400" dirty="0">
              <a:latin typeface="Brandon Grotesque Regular" panose="020B0503020203060202" pitchFamily="34" charset="0"/>
            </a:endParaRPr>
          </a:p>
        </p:txBody>
      </p:sp>
      <p:sp>
        <p:nvSpPr>
          <p:cNvPr id="23" name="TextBox 22">
            <a:extLst>
              <a:ext uri="{FF2B5EF4-FFF2-40B4-BE49-F238E27FC236}">
                <a16:creationId xmlns:a16="http://schemas.microsoft.com/office/drawing/2014/main" id="{0BD62558-A672-42C6-BDF2-94FE94414EDA}"/>
              </a:ext>
            </a:extLst>
          </p:cNvPr>
          <p:cNvSpPr txBox="1"/>
          <p:nvPr>
            <p:custDataLst>
              <p:tags r:id="rId12"/>
            </p:custDataLst>
          </p:nvPr>
        </p:nvSpPr>
        <p:spPr>
          <a:xfrm>
            <a:off x="7306960" y="5761337"/>
            <a:ext cx="1578496" cy="276999"/>
          </a:xfrm>
          <a:prstGeom prst="rect">
            <a:avLst/>
          </a:prstGeom>
          <a:noFill/>
        </p:spPr>
        <p:txBody>
          <a:bodyPr wrap="square" rtlCol="0">
            <a:spAutoFit/>
          </a:bodyPr>
          <a:lstStyle/>
          <a:p>
            <a:r>
              <a:rPr lang="fr-FR" sz="1200" i="1" dirty="0">
                <a:latin typeface="Brandon Grotesque Regular" panose="020B0503020203060202" pitchFamily="34" charset="0"/>
              </a:rPr>
              <a:t>Nouveau bloc</a:t>
            </a:r>
            <a:endParaRPr lang="en-GB" sz="1200" i="1" dirty="0">
              <a:latin typeface="Brandon Grotesque Regular" panose="020B0503020203060202" pitchFamily="34" charset="0"/>
            </a:endParaRPr>
          </a:p>
        </p:txBody>
      </p:sp>
      <p:sp>
        <p:nvSpPr>
          <p:cNvPr id="24" name="TextBox 23">
            <a:extLst>
              <a:ext uri="{FF2B5EF4-FFF2-40B4-BE49-F238E27FC236}">
                <a16:creationId xmlns:a16="http://schemas.microsoft.com/office/drawing/2014/main" id="{2F63FEDD-50C5-4D16-BFF2-BCB151A048A5}"/>
              </a:ext>
            </a:extLst>
          </p:cNvPr>
          <p:cNvSpPr txBox="1"/>
          <p:nvPr>
            <p:custDataLst>
              <p:tags r:id="rId13"/>
            </p:custDataLst>
          </p:nvPr>
        </p:nvSpPr>
        <p:spPr>
          <a:xfrm>
            <a:off x="9195227" y="2916377"/>
            <a:ext cx="2296773" cy="369332"/>
          </a:xfrm>
          <a:prstGeom prst="rect">
            <a:avLst/>
          </a:prstGeom>
          <a:noFill/>
        </p:spPr>
        <p:txBody>
          <a:bodyPr wrap="square" rtlCol="0">
            <a:spAutoFit/>
          </a:bodyPr>
          <a:lstStyle/>
          <a:p>
            <a:r>
              <a:rPr lang="fr-FR" dirty="0"/>
              <a:t>Le bloc est-il valide?</a:t>
            </a:r>
            <a:endParaRPr lang="en-GB" dirty="0"/>
          </a:p>
        </p:txBody>
      </p:sp>
      <p:sp>
        <p:nvSpPr>
          <p:cNvPr id="2" name="TextBox 1">
            <a:extLst>
              <a:ext uri="{FF2B5EF4-FFF2-40B4-BE49-F238E27FC236}">
                <a16:creationId xmlns:a16="http://schemas.microsoft.com/office/drawing/2014/main" id="{B2895E25-B034-4D45-8058-C62C2807902A}"/>
              </a:ext>
            </a:extLst>
          </p:cNvPr>
          <p:cNvSpPr txBox="1"/>
          <p:nvPr>
            <p:custDataLst>
              <p:tags r:id="rId14"/>
            </p:custDataLst>
          </p:nvPr>
        </p:nvSpPr>
        <p:spPr>
          <a:xfrm>
            <a:off x="296098" y="278860"/>
            <a:ext cx="3572619" cy="369332"/>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RPr lang="en-US"/>
            </a:defPPr>
            <a:lvl1pPr marR="0" lvl="0">
              <a:lnSpc>
                <a:spcPct val="90000"/>
              </a:lnSpc>
              <a:spcBef>
                <a:spcPts val="0"/>
              </a:spcBef>
              <a:spcAft>
                <a:spcPts val="0"/>
              </a:spcAft>
              <a:buClr>
                <a:schemeClr val="dk1"/>
              </a:buClr>
              <a:buSzPts val="1400"/>
              <a:buFont typeface="Calibri"/>
              <a:buNone/>
              <a:defRPr sz="2000" b="0" i="0" u="sng" strike="noStrike" cap="none">
                <a:solidFill>
                  <a:schemeClr val="dk1"/>
                </a:solidFill>
                <a:latin typeface="Brandon Grotesque Medium" panose="020B0603020203060202" pitchFamily="34" charset="0"/>
                <a:ea typeface="Calibri"/>
                <a:cs typeface="Calibri"/>
              </a:defRPr>
            </a:lvl1pPr>
            <a:lvl2pPr marR="0" lvl="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9pPr>
          </a:lstStyle>
          <a:p>
            <a:r>
              <a:rPr lang="fr-FR" dirty="0"/>
              <a:t>Processus de minage</a:t>
            </a:r>
            <a:endParaRPr lang="en-GB" dirty="0"/>
          </a:p>
        </p:txBody>
      </p:sp>
      <p:sp>
        <p:nvSpPr>
          <p:cNvPr id="25" name="Oval 24">
            <a:extLst>
              <a:ext uri="{FF2B5EF4-FFF2-40B4-BE49-F238E27FC236}">
                <a16:creationId xmlns:a16="http://schemas.microsoft.com/office/drawing/2014/main" id="{416C7701-F103-4F28-97B4-390BEE21502C}"/>
              </a:ext>
            </a:extLst>
          </p:cNvPr>
          <p:cNvSpPr/>
          <p:nvPr>
            <p:custDataLst>
              <p:tags r:id="rId15"/>
            </p:custDataLst>
          </p:nvPr>
        </p:nvSpPr>
        <p:spPr>
          <a:xfrm>
            <a:off x="2585514" y="310625"/>
            <a:ext cx="345099" cy="3215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3A3F5080-127D-4588-8413-87C8E9DAF32D}"/>
              </a:ext>
            </a:extLst>
          </p:cNvPr>
          <p:cNvSpPr txBox="1"/>
          <p:nvPr>
            <p:custDataLst>
              <p:tags r:id="rId16"/>
            </p:custDataLst>
          </p:nvPr>
        </p:nvSpPr>
        <p:spPr>
          <a:xfrm>
            <a:off x="723528" y="1879940"/>
            <a:ext cx="1493241" cy="369332"/>
          </a:xfrm>
          <a:prstGeom prst="rect">
            <a:avLst/>
          </a:prstGeom>
          <a:noFill/>
        </p:spPr>
        <p:txBody>
          <a:bodyPr wrap="square" rtlCol="0">
            <a:spAutoFit/>
          </a:bodyPr>
          <a:lstStyle/>
          <a:p>
            <a:r>
              <a:rPr lang="fr-FR" dirty="0"/>
              <a:t>Block x+1</a:t>
            </a:r>
            <a:endParaRPr lang="en-GB" dirty="0"/>
          </a:p>
        </p:txBody>
      </p:sp>
      <p:sp>
        <p:nvSpPr>
          <p:cNvPr id="28" name="TextBox 27">
            <a:extLst>
              <a:ext uri="{FF2B5EF4-FFF2-40B4-BE49-F238E27FC236}">
                <a16:creationId xmlns:a16="http://schemas.microsoft.com/office/drawing/2014/main" id="{E207D085-70CE-4CE1-BFE4-C7B246321068}"/>
              </a:ext>
            </a:extLst>
          </p:cNvPr>
          <p:cNvSpPr txBox="1"/>
          <p:nvPr>
            <p:custDataLst>
              <p:tags r:id="rId17"/>
            </p:custDataLst>
          </p:nvPr>
        </p:nvSpPr>
        <p:spPr>
          <a:xfrm>
            <a:off x="3386332" y="1940580"/>
            <a:ext cx="2738105" cy="738664"/>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defRPr sz="1600">
                <a:solidFill>
                  <a:schemeClr val="dk1"/>
                </a:solidFill>
                <a:latin typeface="Brandon Grotesque Regular" panose="020B050302020306020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sz="1400" dirty="0"/>
              <a:t>Ajouter autant de nouvelles transactions non confirmées reçues du " </a:t>
            </a:r>
            <a:r>
              <a:rPr lang="fr-FR" sz="1400" dirty="0" err="1"/>
              <a:t>MemePool</a:t>
            </a:r>
            <a:r>
              <a:rPr lang="fr-FR" sz="1400" dirty="0"/>
              <a:t> " que possible. </a:t>
            </a:r>
            <a:endParaRPr lang="en-GB" sz="1400" dirty="0"/>
          </a:p>
        </p:txBody>
      </p:sp>
      <p:sp>
        <p:nvSpPr>
          <p:cNvPr id="31" name="Oval 30">
            <a:extLst>
              <a:ext uri="{FF2B5EF4-FFF2-40B4-BE49-F238E27FC236}">
                <a16:creationId xmlns:a16="http://schemas.microsoft.com/office/drawing/2014/main" id="{B64F6C78-125E-495E-9825-D429217ECB2A}"/>
              </a:ext>
            </a:extLst>
          </p:cNvPr>
          <p:cNvSpPr/>
          <p:nvPr>
            <p:custDataLst>
              <p:tags r:id="rId18"/>
            </p:custDataLst>
          </p:nvPr>
        </p:nvSpPr>
        <p:spPr>
          <a:xfrm>
            <a:off x="10067612" y="1634381"/>
            <a:ext cx="260058" cy="2947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Box 14">
            <a:extLst>
              <a:ext uri="{FF2B5EF4-FFF2-40B4-BE49-F238E27FC236}">
                <a16:creationId xmlns:a16="http://schemas.microsoft.com/office/drawing/2014/main" id="{8A0D7CC8-1F33-4DAF-B702-5402CFB71025}"/>
              </a:ext>
            </a:extLst>
          </p:cNvPr>
          <p:cNvSpPr txBox="1"/>
          <p:nvPr>
            <p:custDataLst>
              <p:tags r:id="rId19"/>
            </p:custDataLst>
          </p:nvPr>
        </p:nvSpPr>
        <p:spPr>
          <a:xfrm>
            <a:off x="4393813" y="2882464"/>
            <a:ext cx="630006" cy="584775"/>
          </a:xfrm>
          <a:prstGeom prst="rect">
            <a:avLst/>
          </a:prstGeom>
          <a:noFill/>
        </p:spPr>
        <p:txBody>
          <a:bodyPr wrap="square" rtlCol="0">
            <a:spAutoFit/>
          </a:bodyPr>
          <a:lstStyle/>
          <a:p>
            <a:r>
              <a:rPr lang="fr-FR" sz="3200" dirty="0"/>
              <a:t>&amp;</a:t>
            </a:r>
            <a:endParaRPr lang="en-GB" sz="3200" dirty="0"/>
          </a:p>
        </p:txBody>
      </p:sp>
      <p:sp>
        <p:nvSpPr>
          <p:cNvPr id="29" name="TextBox 27">
            <a:extLst>
              <a:ext uri="{FF2B5EF4-FFF2-40B4-BE49-F238E27FC236}">
                <a16:creationId xmlns:a16="http://schemas.microsoft.com/office/drawing/2014/main" id="{E1BBDBA2-9D15-4779-B154-93D28704FF15}"/>
              </a:ext>
            </a:extLst>
          </p:cNvPr>
          <p:cNvSpPr txBox="1"/>
          <p:nvPr>
            <p:custDataLst>
              <p:tags r:id="rId20"/>
            </p:custDataLst>
          </p:nvPr>
        </p:nvSpPr>
        <p:spPr>
          <a:xfrm>
            <a:off x="3322681" y="3559059"/>
            <a:ext cx="2911535" cy="95410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defRPr sz="1600">
                <a:solidFill>
                  <a:schemeClr val="dk1"/>
                </a:solidFill>
                <a:latin typeface="Brandon Grotesque Regular" panose="020B050302020306020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sz="1400" dirty="0"/>
              <a:t>Commencez à résoudre un problème mathématique simple, mais difficile à deviner en utilisant des milliards de suppositions aléatoires.</a:t>
            </a:r>
            <a:endParaRPr lang="en-GB" sz="1400" dirty="0"/>
          </a:p>
        </p:txBody>
      </p:sp>
      <p:sp>
        <p:nvSpPr>
          <p:cNvPr id="6" name="ZoneTexte 5">
            <a:extLst>
              <a:ext uri="{FF2B5EF4-FFF2-40B4-BE49-F238E27FC236}">
                <a16:creationId xmlns:a16="http://schemas.microsoft.com/office/drawing/2014/main" id="{D1FEE710-A7F8-4DD3-8044-BB4CC153C98C}"/>
              </a:ext>
            </a:extLst>
          </p:cNvPr>
          <p:cNvSpPr txBox="1"/>
          <p:nvPr>
            <p:custDataLst>
              <p:tags r:id="rId21"/>
            </p:custDataLst>
          </p:nvPr>
        </p:nvSpPr>
        <p:spPr>
          <a:xfrm>
            <a:off x="8880797" y="4243748"/>
            <a:ext cx="2903835" cy="1921555"/>
          </a:xfrm>
          <a:prstGeom prst="rect">
            <a:avLst/>
          </a:prstGeom>
          <a:ln w="12700">
            <a:solidFill>
              <a:schemeClr val="tx1"/>
            </a:solidFill>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68575" tIns="34275" rIns="68575" bIns="34275" anchor="t" anchorCtr="0">
            <a:noAutofit/>
          </a:bodyPr>
          <a:lstStyle>
            <a:defPPr>
              <a:defRPr lang="en-US"/>
            </a:defPPr>
            <a:lvl1pPr algn="ctr">
              <a:buClr>
                <a:srgbClr val="000000"/>
              </a:buClr>
              <a:defRPr sz="1400" b="1" u="sng">
                <a:solidFill>
                  <a:schemeClr val="dk1"/>
                </a:solidFill>
                <a:latin typeface="Brandon Grotesque Regular" panose="020B0503020203060202" pitchFamily="34" charset="0"/>
                <a:cs typeface="Calibri"/>
              </a:defRPr>
            </a:lvl1pPr>
          </a:lstStyle>
          <a:p>
            <a:r>
              <a:rPr lang="en-US" dirty="0" err="1"/>
              <a:t>Peut</a:t>
            </a:r>
            <a:r>
              <a:rPr lang="en-US" dirty="0"/>
              <a:t>-on </a:t>
            </a:r>
            <a:r>
              <a:rPr lang="en-US" dirty="0" err="1"/>
              <a:t>rejeter</a:t>
            </a:r>
            <a:r>
              <a:rPr lang="en-US" dirty="0"/>
              <a:t> un bloc ? </a:t>
            </a:r>
          </a:p>
          <a:p>
            <a:endParaRPr lang="en-US" dirty="0"/>
          </a:p>
          <a:p>
            <a:pPr algn="l"/>
            <a:r>
              <a:rPr lang="fr-FR" b="0" u="none" dirty="0"/>
              <a:t>Lorsque le nouveau bloc est miné. Il sera diffusé par le biais du processus d'inondation des nœuds. Les nœuds vérifieront ensuite si le bloc est valide.</a:t>
            </a:r>
          </a:p>
          <a:p>
            <a:pPr algn="l"/>
            <a:r>
              <a:rPr lang="fr-FR" b="0" u="none" dirty="0"/>
              <a:t>Seul un bloc respectant les règles de Bitcoin sera accepté. </a:t>
            </a:r>
            <a:endParaRPr lang="en-US" b="0" u="none" dirty="0"/>
          </a:p>
        </p:txBody>
      </p:sp>
      <p:pic>
        <p:nvPicPr>
          <p:cNvPr id="27" name="Picture 26">
            <a:extLst>
              <a:ext uri="{FF2B5EF4-FFF2-40B4-BE49-F238E27FC236}">
                <a16:creationId xmlns:a16="http://schemas.microsoft.com/office/drawing/2014/main" id="{A319FCC6-F440-4DF3-9A3F-D0EBE6616C41}"/>
              </a:ext>
            </a:extLst>
          </p:cNvPr>
          <p:cNvPicPr>
            <a:picLocks noChangeAspect="1"/>
          </p:cNvPicPr>
          <p:nvPr>
            <p:custDataLst>
              <p:tags r:id="rId22"/>
            </p:custDataLst>
          </p:nvPr>
        </p:nvPicPr>
        <p:blipFill rotWithShape="1">
          <a:blip r:embed="rId29">
            <a:extLst>
              <a:ext uri="{28A0092B-C50C-407E-A947-70E740481C1C}">
                <a14:useLocalDpi xmlns:a14="http://schemas.microsoft.com/office/drawing/2010/main" val="0"/>
              </a:ext>
            </a:extLst>
          </a:blip>
          <a:srcRect l="78416" t="9670" r="4247"/>
          <a:stretch/>
        </p:blipFill>
        <p:spPr>
          <a:xfrm>
            <a:off x="6727071" y="1704090"/>
            <a:ext cx="2069315" cy="4016235"/>
          </a:xfrm>
          <a:prstGeom prst="rect">
            <a:avLst/>
          </a:prstGeom>
        </p:spPr>
      </p:pic>
      <p:sp>
        <p:nvSpPr>
          <p:cNvPr id="5" name="Date Placeholder 4">
            <a:extLst>
              <a:ext uri="{FF2B5EF4-FFF2-40B4-BE49-F238E27FC236}">
                <a16:creationId xmlns:a16="http://schemas.microsoft.com/office/drawing/2014/main" id="{C4975D7D-6365-44B9-8DFF-4D20C0C9DD0E}"/>
              </a:ext>
            </a:extLst>
          </p:cNvPr>
          <p:cNvSpPr>
            <a:spLocks noGrp="1"/>
          </p:cNvSpPr>
          <p:nvPr>
            <p:ph type="dt" idx="10"/>
            <p:custDataLst>
              <p:tags r:id="rId23"/>
            </p:custDataLst>
          </p:nvPr>
        </p:nvSpPr>
        <p:spPr/>
        <p:txBody>
          <a:bodyPr/>
          <a:lstStyle/>
          <a:p>
            <a:fld id="{C289CB8E-8BDF-4D9F-82E8-8AA9B7103442}" type="datetime1">
              <a:rPr lang="en-GB" smtClean="0"/>
              <a:t>14/08/2020</a:t>
            </a:fld>
            <a:endParaRPr lang="en-GB"/>
          </a:p>
        </p:txBody>
      </p:sp>
      <p:sp>
        <p:nvSpPr>
          <p:cNvPr id="9" name="Slide Number Placeholder 8">
            <a:extLst>
              <a:ext uri="{FF2B5EF4-FFF2-40B4-BE49-F238E27FC236}">
                <a16:creationId xmlns:a16="http://schemas.microsoft.com/office/drawing/2014/main" id="{38CBFD3E-209A-475E-9417-080DE018B3F4}"/>
              </a:ext>
            </a:extLst>
          </p:cNvPr>
          <p:cNvSpPr>
            <a:spLocks noGrp="1"/>
          </p:cNvSpPr>
          <p:nvPr>
            <p:ph type="sldNum" idx="12"/>
            <p:custDataLst>
              <p:tags r:id="rId24"/>
            </p:custDataLst>
          </p:nvPr>
        </p:nvSpPr>
        <p:spPr/>
        <p:txBody>
          <a:bodyPr/>
          <a:lstStyle/>
          <a:p>
            <a:fld id="{EF249D87-9E8E-4917-BF2C-761EFBF2A258}" type="slidenum">
              <a:rPr lang="en-GB" smtClean="0"/>
              <a:t>7</a:t>
            </a:fld>
            <a:endParaRPr lang="en-GB"/>
          </a:p>
        </p:txBody>
      </p:sp>
      <p:sp>
        <p:nvSpPr>
          <p:cNvPr id="35" name="Espace réservé du pied de page 1">
            <a:extLst>
              <a:ext uri="{FF2B5EF4-FFF2-40B4-BE49-F238E27FC236}">
                <a16:creationId xmlns:a16="http://schemas.microsoft.com/office/drawing/2014/main" id="{0B2B0C98-AE8A-4687-9CB5-232FA3D2B796}"/>
              </a:ext>
            </a:extLst>
          </p:cNvPr>
          <p:cNvSpPr>
            <a:spLocks noGrp="1"/>
          </p:cNvSpPr>
          <p:nvPr>
            <p:ph type="ftr" idx="11"/>
            <p:custDataLst>
              <p:tags r:id="rId25"/>
            </p:custDataLst>
          </p:nvPr>
        </p:nvSpPr>
        <p:spPr>
          <a:xfrm>
            <a:off x="2602820" y="6462568"/>
            <a:ext cx="7740578" cy="365125"/>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2.1 FR V0.5 -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30">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pic>
        <p:nvPicPr>
          <p:cNvPr id="33" name="Picture 32">
            <a:extLst>
              <a:ext uri="{FF2B5EF4-FFF2-40B4-BE49-F238E27FC236}">
                <a16:creationId xmlns:a16="http://schemas.microsoft.com/office/drawing/2014/main" id="{4DAAE5E5-BCFE-4DF3-A0A3-73EE89B3147A}"/>
              </a:ext>
            </a:extLst>
          </p:cNvPr>
          <p:cNvPicPr>
            <a:picLocks noChangeAspect="1"/>
          </p:cNvPicPr>
          <p:nvPr>
            <p:custDataLst>
              <p:tags r:id="rId26"/>
            </p:custDataLst>
          </p:nvPr>
        </p:nvPicPr>
        <p:blipFill>
          <a:blip r:embed="rId31">
            <a:extLst>
              <a:ext uri="{28A0092B-C50C-407E-A947-70E740481C1C}">
                <a14:useLocalDpi xmlns:a14="http://schemas.microsoft.com/office/drawing/2010/main" val="0"/>
              </a:ext>
            </a:extLst>
          </a:blip>
          <a:stretch>
            <a:fillRect/>
          </a:stretch>
        </p:blipFill>
        <p:spPr>
          <a:xfrm>
            <a:off x="4799856" y="4449725"/>
            <a:ext cx="1313479" cy="1450112"/>
          </a:xfrm>
          <a:prstGeom prst="rect">
            <a:avLst/>
          </a:prstGeom>
        </p:spPr>
      </p:pic>
    </p:spTree>
    <p:extLst>
      <p:ext uri="{BB962C8B-B14F-4D97-AF65-F5344CB8AC3E}">
        <p14:creationId xmlns:p14="http://schemas.microsoft.com/office/powerpoint/2010/main" val="2012445333"/>
      </p:ext>
    </p:extLst>
  </p:cSld>
  <p:clrMapOvr>
    <a:overrideClrMapping bg1="lt1" tx1="dk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9080D89-AA4A-4A9A-96CD-C489CAAA26B2}"/>
              </a:ext>
            </a:extLst>
          </p:cNvPr>
          <p:cNvSpPr txBox="1"/>
          <p:nvPr>
            <p:custDataLst>
              <p:tags r:id="rId3"/>
            </p:custDataLst>
          </p:nvPr>
        </p:nvSpPr>
        <p:spPr>
          <a:xfrm>
            <a:off x="337648" y="240204"/>
            <a:ext cx="3073727" cy="369332"/>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RPr lang="en-US"/>
            </a:defPPr>
            <a:lvl1pPr marR="0" lvl="0">
              <a:lnSpc>
                <a:spcPct val="90000"/>
              </a:lnSpc>
              <a:spcBef>
                <a:spcPts val="0"/>
              </a:spcBef>
              <a:spcAft>
                <a:spcPts val="0"/>
              </a:spcAft>
              <a:buClr>
                <a:schemeClr val="dk1"/>
              </a:buClr>
              <a:buSzPts val="1400"/>
              <a:buFont typeface="Calibri"/>
              <a:buNone/>
              <a:defRPr sz="2000" b="0" i="0" u="sng" strike="noStrike" cap="none">
                <a:solidFill>
                  <a:schemeClr val="dk1"/>
                </a:solidFill>
                <a:latin typeface="Brandon Grotesque Medium" panose="020B0603020203060202" pitchFamily="34" charset="0"/>
                <a:ea typeface="Calibri"/>
                <a:cs typeface="Calibri"/>
              </a:defRPr>
            </a:lvl1pPr>
            <a:lvl2pPr marR="0" lvl="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9pPr>
          </a:lstStyle>
          <a:p>
            <a:r>
              <a:rPr lang="fr-FR" dirty="0"/>
              <a:t>Le business du minage.</a:t>
            </a:r>
            <a:endParaRPr lang="en-GB" dirty="0"/>
          </a:p>
        </p:txBody>
      </p:sp>
      <p:sp>
        <p:nvSpPr>
          <p:cNvPr id="7" name="TextBox 6">
            <a:extLst>
              <a:ext uri="{FF2B5EF4-FFF2-40B4-BE49-F238E27FC236}">
                <a16:creationId xmlns:a16="http://schemas.microsoft.com/office/drawing/2014/main" id="{472AC3D4-7FA9-4B7C-A39E-4A3C669427E5}"/>
              </a:ext>
            </a:extLst>
          </p:cNvPr>
          <p:cNvSpPr txBox="1"/>
          <p:nvPr>
            <p:custDataLst>
              <p:tags r:id="rId4"/>
            </p:custDataLst>
          </p:nvPr>
        </p:nvSpPr>
        <p:spPr>
          <a:xfrm>
            <a:off x="5019600" y="1441326"/>
            <a:ext cx="3813175" cy="138499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defRPr sz="1600">
                <a:solidFill>
                  <a:schemeClr val="dk1"/>
                </a:solidFill>
                <a:latin typeface="Brandon Grotesque Regular" panose="020B050302020306020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en-US" sz="1400" u="sng" dirty="0" err="1"/>
              <a:t>Récompense</a:t>
            </a:r>
            <a:endParaRPr lang="en-US" sz="1400" u="sng" dirty="0"/>
          </a:p>
          <a:p>
            <a:pPr algn="ctr"/>
            <a:endParaRPr lang="en-US" sz="1400" dirty="0"/>
          </a:p>
          <a:p>
            <a:pPr marL="285750" indent="-285750">
              <a:buFontTx/>
              <a:buChar char="-"/>
            </a:pPr>
            <a:r>
              <a:rPr lang="fr-FR" sz="1400" dirty="0"/>
              <a:t>Des bitcoins nouvellement créés comme le prévoit le calendrier d'inflation.</a:t>
            </a:r>
          </a:p>
          <a:p>
            <a:pPr marL="285750" indent="-285750">
              <a:buFontTx/>
              <a:buChar char="-"/>
            </a:pPr>
            <a:r>
              <a:rPr lang="fr-FR" sz="1400" dirty="0"/>
              <a:t>Les frais de transaction inclus dans chaque transaction individuelle.</a:t>
            </a:r>
            <a:endParaRPr lang="en-US" sz="1400" dirty="0"/>
          </a:p>
        </p:txBody>
      </p:sp>
      <p:sp>
        <p:nvSpPr>
          <p:cNvPr id="9" name="TextBox 8">
            <a:extLst>
              <a:ext uri="{FF2B5EF4-FFF2-40B4-BE49-F238E27FC236}">
                <a16:creationId xmlns:a16="http://schemas.microsoft.com/office/drawing/2014/main" id="{2CBC3741-ECD0-4FE2-B4F4-EE4B74FC9504}"/>
              </a:ext>
            </a:extLst>
          </p:cNvPr>
          <p:cNvSpPr txBox="1"/>
          <p:nvPr>
            <p:custDataLst>
              <p:tags r:id="rId5"/>
            </p:custDataLst>
          </p:nvPr>
        </p:nvSpPr>
        <p:spPr>
          <a:xfrm>
            <a:off x="2909380" y="1412072"/>
            <a:ext cx="2034492" cy="1815882"/>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u="sng">
                <a:solidFill>
                  <a:schemeClr val="dk1"/>
                </a:solidFill>
                <a:latin typeface="Brandon Grotesque Regular" panose="020B050302020306020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US" sz="1400" dirty="0" err="1">
                <a:latin typeface="Brandon Grotesque Regular" panose="020B0503020203060202" pitchFamily="34" charset="0"/>
              </a:rPr>
              <a:t>Coût</a:t>
            </a:r>
            <a:endParaRPr lang="en-US" sz="1400" dirty="0">
              <a:latin typeface="Brandon Grotesque Regular" panose="020B0503020203060202" pitchFamily="34" charset="0"/>
            </a:endParaRPr>
          </a:p>
          <a:p>
            <a:pPr algn="l"/>
            <a:endParaRPr lang="en-US" sz="1400" u="none" dirty="0">
              <a:latin typeface="Brandon Grotesque Regular" panose="020B0503020203060202" pitchFamily="34" charset="0"/>
            </a:endParaRPr>
          </a:p>
          <a:p>
            <a:pPr marL="285750" indent="-285750" algn="l">
              <a:buFontTx/>
              <a:buChar char="-"/>
            </a:pPr>
            <a:r>
              <a:rPr lang="fr-FR" sz="1400" u="none" dirty="0">
                <a:latin typeface="Brandon Grotesque Regular" panose="020B0503020203060202" pitchFamily="34" charset="0"/>
              </a:rPr>
              <a:t>Bâtiment </a:t>
            </a:r>
          </a:p>
          <a:p>
            <a:pPr marL="285750" indent="-285750" algn="l">
              <a:buFontTx/>
              <a:buChar char="-"/>
            </a:pPr>
            <a:r>
              <a:rPr lang="fr-FR" sz="1400" u="none" dirty="0">
                <a:latin typeface="Brandon Grotesque Regular" panose="020B0503020203060202" pitchFamily="34" charset="0"/>
              </a:rPr>
              <a:t>Matériel</a:t>
            </a:r>
          </a:p>
          <a:p>
            <a:pPr marL="285750" indent="-285750" algn="l">
              <a:buFontTx/>
              <a:buChar char="-"/>
            </a:pPr>
            <a:r>
              <a:rPr lang="fr-FR" sz="1400" u="none" dirty="0">
                <a:latin typeface="Brandon Grotesque Regular" panose="020B0503020203060202" pitchFamily="34" charset="0"/>
              </a:rPr>
              <a:t>Sécurité</a:t>
            </a:r>
          </a:p>
          <a:p>
            <a:pPr marL="285750" indent="-285750" algn="l">
              <a:buFontTx/>
              <a:buChar char="-"/>
            </a:pPr>
            <a:r>
              <a:rPr lang="fr-FR" sz="1400" u="none" dirty="0">
                <a:latin typeface="Brandon Grotesque Regular" panose="020B0503020203060202" pitchFamily="34" charset="0"/>
              </a:rPr>
              <a:t>L'électricité. </a:t>
            </a:r>
          </a:p>
          <a:p>
            <a:pPr algn="l"/>
            <a:endParaRPr lang="en-US" sz="1400" u="none" dirty="0">
              <a:latin typeface="Brandon Grotesque Regular" panose="020B0503020203060202" pitchFamily="34" charset="0"/>
            </a:endParaRPr>
          </a:p>
          <a:p>
            <a:pPr algn="l"/>
            <a:endParaRPr lang="en-US" sz="1400" u="none" dirty="0">
              <a:latin typeface="Brandon Grotesque Regular" panose="020B0503020203060202" pitchFamily="34" charset="0"/>
            </a:endParaRPr>
          </a:p>
        </p:txBody>
      </p:sp>
      <p:sp>
        <p:nvSpPr>
          <p:cNvPr id="15" name="Oval 14">
            <a:extLst>
              <a:ext uri="{FF2B5EF4-FFF2-40B4-BE49-F238E27FC236}">
                <a16:creationId xmlns:a16="http://schemas.microsoft.com/office/drawing/2014/main" id="{AF518471-91F2-44DD-A6BB-93C86244C10F}"/>
              </a:ext>
            </a:extLst>
          </p:cNvPr>
          <p:cNvSpPr/>
          <p:nvPr>
            <p:custDataLst>
              <p:tags r:id="rId6"/>
            </p:custDataLst>
          </p:nvPr>
        </p:nvSpPr>
        <p:spPr>
          <a:xfrm>
            <a:off x="2909380" y="249075"/>
            <a:ext cx="345099" cy="321575"/>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AEDDDE8D-72E4-454F-81E8-C4B0B9F738AB}"/>
              </a:ext>
            </a:extLst>
          </p:cNvPr>
          <p:cNvSpPr txBox="1"/>
          <p:nvPr>
            <p:custDataLst>
              <p:tags r:id="rId7"/>
            </p:custDataLst>
          </p:nvPr>
        </p:nvSpPr>
        <p:spPr>
          <a:xfrm>
            <a:off x="316707" y="506368"/>
            <a:ext cx="8245712" cy="635591"/>
          </a:xfrm>
          <a:prstGeom prst="rect">
            <a:avLst/>
          </a:prstGeom>
          <a:noFill/>
          <a:ln>
            <a:noFill/>
          </a:ln>
        </p:spPr>
        <p:txBody>
          <a:bodyPr spcFirstLastPara="1" wrap="square" lIns="68575" tIns="34275" rIns="68575" bIns="34275" anchor="t" anchorCtr="0">
            <a:noAutofit/>
          </a:bodyPr>
          <a:lstStyle>
            <a:defPPr>
              <a:defRPr lang="en-US"/>
            </a:defPPr>
            <a:lvl1pPr>
              <a:lnSpc>
                <a:spcPct val="90000"/>
              </a:lnSpc>
              <a:spcBef>
                <a:spcPts val="1067"/>
              </a:spcBef>
              <a:buClr>
                <a:schemeClr val="dk1"/>
              </a:buClr>
              <a:buSzPts val="1400"/>
              <a:defRPr sz="1600">
                <a:solidFill>
                  <a:schemeClr val="tx1"/>
                </a:solidFill>
                <a:latin typeface="Brandon Grotesque Regular" panose="020B0503020203060202" pitchFamily="34" charset="0"/>
                <a:cs typeface="Calibri"/>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fr-FR" sz="1400" dirty="0"/>
              <a:t>De nos jours, le minage est une entreprise, l'époque du minage domestique est révolue et l'industrie est très compétitive. Le rapport coût/récompense est vraiment important et affectera grandement la rentabilité d'un mineur.</a:t>
            </a:r>
            <a:endParaRPr lang="en-GB" sz="1400" dirty="0"/>
          </a:p>
        </p:txBody>
      </p:sp>
      <p:sp>
        <p:nvSpPr>
          <p:cNvPr id="5" name="Rectangle 4">
            <a:extLst>
              <a:ext uri="{FF2B5EF4-FFF2-40B4-BE49-F238E27FC236}">
                <a16:creationId xmlns:a16="http://schemas.microsoft.com/office/drawing/2014/main" id="{7941385E-23A8-4A72-B7C3-C16F84A04EA1}"/>
              </a:ext>
            </a:extLst>
          </p:cNvPr>
          <p:cNvSpPr/>
          <p:nvPr>
            <p:custDataLst>
              <p:tags r:id="rId8"/>
            </p:custDataLst>
          </p:nvPr>
        </p:nvSpPr>
        <p:spPr>
          <a:xfrm>
            <a:off x="5259978" y="3472705"/>
            <a:ext cx="6680379" cy="2590037"/>
          </a:xfrm>
          <a:prstGeom prst="rect">
            <a:avLst/>
          </a:prstGeom>
          <a:noFill/>
          <a:ln>
            <a:noFill/>
          </a:ln>
        </p:spPr>
        <p:txBody>
          <a:bodyPr spcFirstLastPara="1" wrap="square" lIns="68575" tIns="34275" rIns="68575" bIns="34275" anchor="t" anchorCtr="0">
            <a:noAutofit/>
          </a:bodyPr>
          <a:lstStyle/>
          <a:p>
            <a:pPr>
              <a:lnSpc>
                <a:spcPct val="90000"/>
              </a:lnSpc>
              <a:spcBef>
                <a:spcPts val="1067"/>
              </a:spcBef>
              <a:buClr>
                <a:schemeClr val="dk1"/>
              </a:buClr>
              <a:buSzPts val="1400"/>
            </a:pPr>
            <a:r>
              <a:rPr lang="fr-FR" sz="1400" dirty="0">
                <a:solidFill>
                  <a:schemeClr val="tx1"/>
                </a:solidFill>
                <a:latin typeface="Brandon Grotesque Regular" panose="020B0503020203060202" pitchFamily="34" charset="0"/>
                <a:cs typeface="Calibri"/>
              </a:rPr>
              <a:t>Plus de 90 % du coût est lié à l'électricité. C'est le facteur le plus important à prendre en considération lors du démarrage d’une activité de minage. </a:t>
            </a:r>
          </a:p>
          <a:p>
            <a:pPr>
              <a:lnSpc>
                <a:spcPct val="90000"/>
              </a:lnSpc>
              <a:spcBef>
                <a:spcPts val="1067"/>
              </a:spcBef>
              <a:buClr>
                <a:schemeClr val="dk1"/>
              </a:buClr>
              <a:buSzPts val="1400"/>
            </a:pPr>
            <a:r>
              <a:rPr lang="fr-FR" sz="1400" dirty="0">
                <a:solidFill>
                  <a:schemeClr val="tx1"/>
                </a:solidFill>
                <a:latin typeface="Brandon Grotesque Regular" panose="020B0503020203060202" pitchFamily="34" charset="0"/>
                <a:cs typeface="Calibri"/>
              </a:rPr>
              <a:t>De plus, comme le minage est une activité avec juste un seul gagnant. Certains mineurs s'associent pour se partager la récompense (</a:t>
            </a:r>
            <a:r>
              <a:rPr lang="fr-FR" sz="1400" dirty="0" err="1">
                <a:solidFill>
                  <a:schemeClr val="tx1"/>
                </a:solidFill>
                <a:latin typeface="Brandon Grotesque Regular" panose="020B0503020203060202" pitchFamily="34" charset="0"/>
                <a:cs typeface="Calibri"/>
              </a:rPr>
              <a:t>mining</a:t>
            </a:r>
            <a:r>
              <a:rPr lang="fr-FR" sz="1400" dirty="0">
                <a:solidFill>
                  <a:schemeClr val="tx1"/>
                </a:solidFill>
                <a:latin typeface="Brandon Grotesque Regular" panose="020B0503020203060202" pitchFamily="34" charset="0"/>
                <a:cs typeface="Calibri"/>
              </a:rPr>
              <a:t> pool).</a:t>
            </a:r>
          </a:p>
          <a:p>
            <a:pPr>
              <a:lnSpc>
                <a:spcPct val="90000"/>
              </a:lnSpc>
              <a:spcBef>
                <a:spcPts val="1067"/>
              </a:spcBef>
              <a:buClr>
                <a:schemeClr val="dk1"/>
              </a:buClr>
              <a:buSzPts val="1400"/>
            </a:pPr>
            <a:r>
              <a:rPr lang="fr-FR" sz="1400" dirty="0">
                <a:solidFill>
                  <a:schemeClr val="tx1"/>
                </a:solidFill>
                <a:latin typeface="Brandon Grotesque Regular" panose="020B0503020203060202" pitchFamily="34" charset="0"/>
                <a:cs typeface="Calibri"/>
              </a:rPr>
              <a:t>Le nombre d'essais et d'erreurs que font les mineurs pour résoudre </a:t>
            </a:r>
            <a:r>
              <a:rPr lang="fr-FR" sz="1400" dirty="0">
                <a:latin typeface="Brandon Grotesque Regular" panose="020B0503020203060202" pitchFamily="34" charset="0"/>
                <a:cs typeface="Calibri"/>
              </a:rPr>
              <a:t>la </a:t>
            </a:r>
            <a:r>
              <a:rPr lang="fr-FR" sz="1400" dirty="0">
                <a:solidFill>
                  <a:schemeClr val="tx1"/>
                </a:solidFill>
                <a:latin typeface="Brandon Grotesque Regular" panose="020B0503020203060202" pitchFamily="34" charset="0"/>
                <a:cs typeface="Calibri"/>
              </a:rPr>
              <a:t>Preuve de Travail est le taux de fonctions hash. Aujourd'hui, ce nombre est de 100 millions de billions de devinettes par seconde.</a:t>
            </a:r>
          </a:p>
          <a:p>
            <a:pPr>
              <a:lnSpc>
                <a:spcPct val="90000"/>
              </a:lnSpc>
              <a:spcBef>
                <a:spcPts val="1067"/>
              </a:spcBef>
              <a:buClr>
                <a:schemeClr val="dk1"/>
              </a:buClr>
              <a:buSzPts val="1400"/>
            </a:pPr>
            <a:r>
              <a:rPr lang="fr-FR" sz="1400" dirty="0">
                <a:solidFill>
                  <a:schemeClr val="tx1"/>
                </a:solidFill>
                <a:latin typeface="Brandon Grotesque Regular" panose="020B0503020203060202" pitchFamily="34" charset="0"/>
                <a:cs typeface="Calibri"/>
              </a:rPr>
              <a:t>La plupart des mineurs préfèrent rester anonymes pour des raisons de sécurité et garder une certaine couverture concurrentielle.</a:t>
            </a:r>
            <a:endParaRPr lang="en-US" sz="1400" dirty="0">
              <a:solidFill>
                <a:schemeClr val="tx1"/>
              </a:solidFill>
              <a:latin typeface="Brandon Grotesque Regular" panose="020B0503020203060202" pitchFamily="34" charset="0"/>
              <a:cs typeface="Calibri"/>
            </a:endParaRPr>
          </a:p>
        </p:txBody>
      </p:sp>
      <p:cxnSp>
        <p:nvCxnSpPr>
          <p:cNvPr id="17" name="Straight Connector 16">
            <a:extLst>
              <a:ext uri="{FF2B5EF4-FFF2-40B4-BE49-F238E27FC236}">
                <a16:creationId xmlns:a16="http://schemas.microsoft.com/office/drawing/2014/main" id="{F1C100F2-2E31-41CB-8D89-C305673FF87E}"/>
              </a:ext>
            </a:extLst>
          </p:cNvPr>
          <p:cNvCxnSpPr>
            <a:cxnSpLocks/>
          </p:cNvCxnSpPr>
          <p:nvPr>
            <p:custDataLst>
              <p:tags r:id="rId9"/>
            </p:custDataLst>
          </p:nvPr>
        </p:nvCxnSpPr>
        <p:spPr>
          <a:xfrm>
            <a:off x="537775" y="1772816"/>
            <a:ext cx="7936701" cy="0"/>
          </a:xfrm>
          <a:prstGeom prst="line">
            <a:avLst/>
          </a:prstGeom>
          <a:ln w="38100"/>
        </p:spPr>
        <p:style>
          <a:lnRef idx="1">
            <a:schemeClr val="dk1"/>
          </a:lnRef>
          <a:fillRef idx="0">
            <a:schemeClr val="dk1"/>
          </a:fillRef>
          <a:effectRef idx="0">
            <a:schemeClr val="dk1"/>
          </a:effectRef>
          <a:fontRef idx="minor">
            <a:schemeClr val="tx1"/>
          </a:fontRef>
        </p:style>
      </p:cxnSp>
      <p:sp>
        <p:nvSpPr>
          <p:cNvPr id="20" name="TextBox 19">
            <a:extLst>
              <a:ext uri="{FF2B5EF4-FFF2-40B4-BE49-F238E27FC236}">
                <a16:creationId xmlns:a16="http://schemas.microsoft.com/office/drawing/2014/main" id="{C6CC5739-85B7-486B-BEF3-A3761C97255B}"/>
              </a:ext>
            </a:extLst>
          </p:cNvPr>
          <p:cNvSpPr txBox="1"/>
          <p:nvPr>
            <p:custDataLst>
              <p:tags r:id="rId10"/>
            </p:custDataLst>
          </p:nvPr>
        </p:nvSpPr>
        <p:spPr>
          <a:xfrm>
            <a:off x="359984" y="1404990"/>
            <a:ext cx="2441128" cy="224676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defRPr u="sng">
                <a:solidFill>
                  <a:schemeClr val="dk1"/>
                </a:solidFill>
                <a:latin typeface="Brandon Grotesque Regular" panose="020B0503020203060202"/>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fr-FR" sz="1400" dirty="0"/>
              <a:t>Risques</a:t>
            </a:r>
          </a:p>
          <a:p>
            <a:endParaRPr lang="fr-FR" sz="1400" dirty="0"/>
          </a:p>
          <a:p>
            <a:pPr marL="285750" indent="-285750" algn="l">
              <a:buFontTx/>
              <a:buChar char="-"/>
            </a:pPr>
            <a:r>
              <a:rPr lang="fr-FR" sz="1400" u="none" dirty="0"/>
              <a:t>Réglementation et droit</a:t>
            </a:r>
          </a:p>
          <a:p>
            <a:pPr marL="285750" indent="-285750" algn="l">
              <a:buFontTx/>
              <a:buChar char="-"/>
            </a:pPr>
            <a:r>
              <a:rPr lang="fr-FR" sz="1400" u="none" dirty="0"/>
              <a:t>Sécurité et vie privée </a:t>
            </a:r>
          </a:p>
          <a:p>
            <a:pPr marL="285750" indent="-285750" algn="l">
              <a:buFontTx/>
              <a:buChar char="-"/>
            </a:pPr>
            <a:r>
              <a:rPr lang="fr-FR" sz="1400" u="none" dirty="0"/>
              <a:t>Échec de Bitcoin</a:t>
            </a:r>
          </a:p>
          <a:p>
            <a:pPr marL="285750" indent="-285750" algn="l">
              <a:buFontTx/>
              <a:buChar char="-"/>
            </a:pPr>
            <a:r>
              <a:rPr lang="fr-FR" sz="1400" u="none" dirty="0"/>
              <a:t>Changements dans la preuve de travail</a:t>
            </a:r>
          </a:p>
          <a:p>
            <a:pPr marL="285750" indent="-285750" algn="l">
              <a:buFontTx/>
              <a:buChar char="-"/>
            </a:pPr>
            <a:r>
              <a:rPr lang="fr-FR" sz="1400" u="none" dirty="0"/>
              <a:t>Être politique</a:t>
            </a:r>
          </a:p>
          <a:p>
            <a:pPr marL="285750" indent="-285750" algn="l">
              <a:buFontTx/>
              <a:buChar char="-"/>
            </a:pPr>
            <a:endParaRPr lang="fr-FR" sz="1400" u="none" dirty="0"/>
          </a:p>
          <a:p>
            <a:endParaRPr lang="fr-FR" sz="1400" dirty="0"/>
          </a:p>
        </p:txBody>
      </p:sp>
      <p:cxnSp>
        <p:nvCxnSpPr>
          <p:cNvPr id="22" name="Straight Connector 21">
            <a:extLst>
              <a:ext uri="{FF2B5EF4-FFF2-40B4-BE49-F238E27FC236}">
                <a16:creationId xmlns:a16="http://schemas.microsoft.com/office/drawing/2014/main" id="{883DAB8C-0CC0-4C88-B253-AA3CF1C51AAF}"/>
              </a:ext>
            </a:extLst>
          </p:cNvPr>
          <p:cNvCxnSpPr>
            <a:cxnSpLocks/>
          </p:cNvCxnSpPr>
          <p:nvPr>
            <p:custDataLst>
              <p:tags r:id="rId11"/>
            </p:custDataLst>
          </p:nvPr>
        </p:nvCxnSpPr>
        <p:spPr>
          <a:xfrm>
            <a:off x="2886075" y="1411811"/>
            <a:ext cx="0" cy="1752349"/>
          </a:xfrm>
          <a:prstGeom prst="line">
            <a:avLst/>
          </a:prstGeom>
          <a:ln w="28575"/>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7CFD1674-AAC2-43A5-B558-3FC1996599F9}"/>
              </a:ext>
            </a:extLst>
          </p:cNvPr>
          <p:cNvCxnSpPr>
            <a:cxnSpLocks/>
          </p:cNvCxnSpPr>
          <p:nvPr>
            <p:custDataLst>
              <p:tags r:id="rId12"/>
            </p:custDataLst>
          </p:nvPr>
        </p:nvCxnSpPr>
        <p:spPr>
          <a:xfrm>
            <a:off x="4943872" y="1378994"/>
            <a:ext cx="0" cy="1795851"/>
          </a:xfrm>
          <a:prstGeom prst="line">
            <a:avLst/>
          </a:prstGeom>
          <a:ln w="28575"/>
        </p:spPr>
        <p:style>
          <a:lnRef idx="1">
            <a:schemeClr val="dk1"/>
          </a:lnRef>
          <a:fillRef idx="0">
            <a:schemeClr val="dk1"/>
          </a:fillRef>
          <a:effectRef idx="0">
            <a:schemeClr val="dk1"/>
          </a:effectRef>
          <a:fontRef idx="minor">
            <a:schemeClr val="tx1"/>
          </a:fontRef>
        </p:style>
      </p:cxnSp>
      <p:pic>
        <p:nvPicPr>
          <p:cNvPr id="27" name="Image 3">
            <a:extLst>
              <a:ext uri="{FF2B5EF4-FFF2-40B4-BE49-F238E27FC236}">
                <a16:creationId xmlns:a16="http://schemas.microsoft.com/office/drawing/2014/main" id="{1D60BD7F-0280-4E5A-AF53-C20819BD324C}"/>
              </a:ext>
            </a:extLst>
          </p:cNvPr>
          <p:cNvPicPr>
            <a:picLocks noChangeAspect="1"/>
          </p:cNvPicPr>
          <p:nvPr>
            <p:custDataLst>
              <p:tags r:id="rId13"/>
            </p:custDataLst>
          </p:nvPr>
        </p:nvPicPr>
        <p:blipFill>
          <a:blip r:embed="rId22"/>
          <a:stretch>
            <a:fillRect/>
          </a:stretch>
        </p:blipFill>
        <p:spPr>
          <a:xfrm>
            <a:off x="556236" y="3528824"/>
            <a:ext cx="4574715" cy="2376153"/>
          </a:xfrm>
          <a:prstGeom prst="rect">
            <a:avLst/>
          </a:prstGeom>
          <a:ln w="12700"/>
        </p:spPr>
        <p:style>
          <a:lnRef idx="2">
            <a:schemeClr val="dk1"/>
          </a:lnRef>
          <a:fillRef idx="1">
            <a:schemeClr val="lt1"/>
          </a:fillRef>
          <a:effectRef idx="0">
            <a:schemeClr val="dk1"/>
          </a:effectRef>
          <a:fontRef idx="minor">
            <a:schemeClr val="dk1"/>
          </a:fontRef>
        </p:style>
      </p:pic>
      <p:sp>
        <p:nvSpPr>
          <p:cNvPr id="29" name="ZoneTexte 15">
            <a:extLst>
              <a:ext uri="{FF2B5EF4-FFF2-40B4-BE49-F238E27FC236}">
                <a16:creationId xmlns:a16="http://schemas.microsoft.com/office/drawing/2014/main" id="{085E0FA9-275D-4F49-AEDA-799E87DB5F8B}"/>
              </a:ext>
            </a:extLst>
          </p:cNvPr>
          <p:cNvSpPr txBox="1"/>
          <p:nvPr>
            <p:custDataLst>
              <p:tags r:id="rId14"/>
            </p:custDataLst>
          </p:nvPr>
        </p:nvSpPr>
        <p:spPr>
          <a:xfrm>
            <a:off x="837854" y="5953001"/>
            <a:ext cx="4139275" cy="261610"/>
          </a:xfrm>
          <a:prstGeom prst="rect">
            <a:avLst/>
          </a:prstGeom>
          <a:noFill/>
        </p:spPr>
        <p:txBody>
          <a:bodyPr wrap="none" rtlCol="0">
            <a:spAutoFit/>
          </a:bodyPr>
          <a:lstStyle/>
          <a:p>
            <a:r>
              <a:rPr lang="fr-FR" sz="1100" i="1" dirty="0"/>
              <a:t>Croissance du taux de fonctions hash </a:t>
            </a:r>
            <a:r>
              <a:rPr lang="en-US" sz="1100" i="1" dirty="0"/>
              <a:t>( source blockchain.com)</a:t>
            </a:r>
          </a:p>
        </p:txBody>
      </p:sp>
      <p:sp>
        <p:nvSpPr>
          <p:cNvPr id="4" name="Date Placeholder 3">
            <a:extLst>
              <a:ext uri="{FF2B5EF4-FFF2-40B4-BE49-F238E27FC236}">
                <a16:creationId xmlns:a16="http://schemas.microsoft.com/office/drawing/2014/main" id="{B08022E8-D5C2-4394-AFA7-0793568FFD61}"/>
              </a:ext>
            </a:extLst>
          </p:cNvPr>
          <p:cNvSpPr>
            <a:spLocks noGrp="1"/>
          </p:cNvSpPr>
          <p:nvPr>
            <p:ph type="dt" idx="10"/>
            <p:custDataLst>
              <p:tags r:id="rId15"/>
            </p:custDataLst>
          </p:nvPr>
        </p:nvSpPr>
        <p:spPr/>
        <p:txBody>
          <a:bodyPr/>
          <a:lstStyle/>
          <a:p>
            <a:fld id="{057C22C0-0BBA-4232-91F2-B4EAE5B80EFF}" type="datetime1">
              <a:rPr lang="en-GB" smtClean="0"/>
              <a:t>14/08/2020</a:t>
            </a:fld>
            <a:endParaRPr lang="en-GB"/>
          </a:p>
        </p:txBody>
      </p:sp>
      <p:sp>
        <p:nvSpPr>
          <p:cNvPr id="10" name="Slide Number Placeholder 9">
            <a:extLst>
              <a:ext uri="{FF2B5EF4-FFF2-40B4-BE49-F238E27FC236}">
                <a16:creationId xmlns:a16="http://schemas.microsoft.com/office/drawing/2014/main" id="{CDC4CA3C-6E10-457A-87AC-C3763D13F085}"/>
              </a:ext>
            </a:extLst>
          </p:cNvPr>
          <p:cNvSpPr>
            <a:spLocks noGrp="1"/>
          </p:cNvSpPr>
          <p:nvPr>
            <p:ph type="sldNum" idx="12"/>
            <p:custDataLst>
              <p:tags r:id="rId16"/>
            </p:custDataLst>
          </p:nvPr>
        </p:nvSpPr>
        <p:spPr/>
        <p:txBody>
          <a:bodyPr/>
          <a:lstStyle/>
          <a:p>
            <a:fld id="{EF249D87-9E8E-4917-BF2C-761EFBF2A258}" type="slidenum">
              <a:rPr lang="en-GB" smtClean="0"/>
              <a:t>8</a:t>
            </a:fld>
            <a:endParaRPr lang="en-GB"/>
          </a:p>
        </p:txBody>
      </p:sp>
      <p:sp>
        <p:nvSpPr>
          <p:cNvPr id="26" name="Espace réservé du pied de page 1">
            <a:extLst>
              <a:ext uri="{FF2B5EF4-FFF2-40B4-BE49-F238E27FC236}">
                <a16:creationId xmlns:a16="http://schemas.microsoft.com/office/drawing/2014/main" id="{2ABCD2D0-CAD9-4CB5-84B6-D10A8D1C852D}"/>
              </a:ext>
            </a:extLst>
          </p:cNvPr>
          <p:cNvSpPr>
            <a:spLocks noGrp="1"/>
          </p:cNvSpPr>
          <p:nvPr>
            <p:ph type="ftr" idx="11"/>
            <p:custDataLst>
              <p:tags r:id="rId17"/>
            </p:custDataLst>
          </p:nvPr>
        </p:nvSpPr>
        <p:spPr>
          <a:xfrm>
            <a:off x="2602820" y="6462568"/>
            <a:ext cx="7740578" cy="365125"/>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2.1 FR V0.5 -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23">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pic>
        <p:nvPicPr>
          <p:cNvPr id="21" name="Image 29">
            <a:extLst>
              <a:ext uri="{FF2B5EF4-FFF2-40B4-BE49-F238E27FC236}">
                <a16:creationId xmlns:a16="http://schemas.microsoft.com/office/drawing/2014/main" id="{D118C94D-1427-42CB-9D0B-BA931A16A762}"/>
              </a:ext>
            </a:extLst>
          </p:cNvPr>
          <p:cNvPicPr>
            <a:picLocks noChangeAspect="1"/>
          </p:cNvPicPr>
          <p:nvPr>
            <p:custDataLst>
              <p:tags r:id="rId18"/>
            </p:custDataLst>
          </p:nvPr>
        </p:nvPicPr>
        <p:blipFill>
          <a:blip r:embed="rId24"/>
          <a:stretch>
            <a:fillRect/>
          </a:stretch>
        </p:blipFill>
        <p:spPr>
          <a:xfrm flipH="1">
            <a:off x="8600168" y="164832"/>
            <a:ext cx="2624039" cy="1968992"/>
          </a:xfrm>
          <a:prstGeom prst="rect">
            <a:avLst/>
          </a:prstGeom>
        </p:spPr>
      </p:pic>
      <p:pic>
        <p:nvPicPr>
          <p:cNvPr id="24" name="Image 6">
            <a:extLst>
              <a:ext uri="{FF2B5EF4-FFF2-40B4-BE49-F238E27FC236}">
                <a16:creationId xmlns:a16="http://schemas.microsoft.com/office/drawing/2014/main" id="{C54BE838-E6B9-4C1F-B4DB-18E858BF4E9F}"/>
              </a:ext>
            </a:extLst>
          </p:cNvPr>
          <p:cNvPicPr>
            <a:picLocks noChangeAspect="1"/>
          </p:cNvPicPr>
          <p:nvPr>
            <p:custDataLst>
              <p:tags r:id="rId19"/>
            </p:custDataLst>
          </p:nvPr>
        </p:nvPicPr>
        <p:blipFill>
          <a:blip r:embed="rId25"/>
          <a:stretch>
            <a:fillRect/>
          </a:stretch>
        </p:blipFill>
        <p:spPr>
          <a:xfrm>
            <a:off x="10299309" y="1489653"/>
            <a:ext cx="1633179" cy="1633179"/>
          </a:xfrm>
          <a:prstGeom prst="rect">
            <a:avLst/>
          </a:prstGeom>
        </p:spPr>
      </p:pic>
      <p:sp>
        <p:nvSpPr>
          <p:cNvPr id="28" name="TextBox 27">
            <a:extLst>
              <a:ext uri="{FF2B5EF4-FFF2-40B4-BE49-F238E27FC236}">
                <a16:creationId xmlns:a16="http://schemas.microsoft.com/office/drawing/2014/main" id="{FD2FDBB1-4997-43F0-BEAF-8622D06A4611}"/>
              </a:ext>
            </a:extLst>
          </p:cNvPr>
          <p:cNvSpPr txBox="1"/>
          <p:nvPr>
            <p:custDataLst>
              <p:tags r:id="rId20"/>
            </p:custDataLst>
          </p:nvPr>
        </p:nvSpPr>
        <p:spPr>
          <a:xfrm>
            <a:off x="8883187" y="569984"/>
            <a:ext cx="2020254" cy="954107"/>
          </a:xfrm>
          <a:prstGeom prst="rect">
            <a:avLst/>
          </a:prstGeom>
          <a:noFill/>
        </p:spPr>
        <p:txBody>
          <a:bodyPr wrap="square" rtlCol="0">
            <a:spAutoFit/>
          </a:bodyPr>
          <a:lstStyle/>
          <a:p>
            <a:pPr algn="ctr"/>
            <a:r>
              <a:rPr lang="en-US" sz="1400" dirty="0">
                <a:latin typeface="Brandon Grotesque Regular" panose="020B0503020203060202" pitchFamily="34" charset="0"/>
              </a:rPr>
              <a:t>Les </a:t>
            </a:r>
            <a:r>
              <a:rPr lang="en-US" sz="1400" dirty="0" err="1">
                <a:latin typeface="Brandon Grotesque Regular" panose="020B0503020203060202" pitchFamily="34" charset="0"/>
              </a:rPr>
              <a:t>revenus</a:t>
            </a:r>
            <a:r>
              <a:rPr lang="en-US" sz="1400" dirty="0">
                <a:latin typeface="Brandon Grotesque Regular" panose="020B0503020203060202" pitchFamily="34" charset="0"/>
              </a:rPr>
              <a:t> du </a:t>
            </a:r>
            <a:r>
              <a:rPr lang="en-US" sz="1400" dirty="0" err="1">
                <a:latin typeface="Brandon Grotesque Regular" panose="020B0503020203060202" pitchFamily="34" charset="0"/>
              </a:rPr>
              <a:t>mineur</a:t>
            </a:r>
            <a:r>
              <a:rPr lang="en-US" sz="1400" dirty="0">
                <a:latin typeface="Brandon Grotesque Regular" panose="020B0503020203060202" pitchFamily="34" charset="0"/>
              </a:rPr>
              <a:t> </a:t>
            </a:r>
            <a:r>
              <a:rPr lang="en-US" sz="1400" dirty="0" err="1">
                <a:latin typeface="Brandon Grotesque Regular" panose="020B0503020203060202" pitchFamily="34" charset="0"/>
              </a:rPr>
              <a:t>sont</a:t>
            </a:r>
            <a:r>
              <a:rPr lang="en-US" sz="1400" dirty="0">
                <a:latin typeface="Brandon Grotesque Regular" panose="020B0503020203060202" pitchFamily="34" charset="0"/>
              </a:rPr>
              <a:t> </a:t>
            </a:r>
            <a:r>
              <a:rPr lang="en-US" sz="1400" dirty="0" err="1">
                <a:latin typeface="Brandon Grotesque Regular" panose="020B0503020203060202" pitchFamily="34" charset="0"/>
              </a:rPr>
              <a:t>en</a:t>
            </a:r>
            <a:r>
              <a:rPr lang="en-US" sz="1400" dirty="0">
                <a:latin typeface="Brandon Grotesque Regular" panose="020B0503020203060202" pitchFamily="34" charset="0"/>
              </a:rPr>
              <a:t> Bitcoin. </a:t>
            </a:r>
          </a:p>
          <a:p>
            <a:pPr algn="ctr"/>
            <a:r>
              <a:rPr lang="en-US" sz="1400" dirty="0">
                <a:latin typeface="Brandon Grotesque Regular" panose="020B0503020203060202" pitchFamily="34" charset="0"/>
              </a:rPr>
              <a:t>Il </a:t>
            </a:r>
            <a:r>
              <a:rPr lang="en-US" sz="1400" dirty="0" err="1">
                <a:latin typeface="Brandon Grotesque Regular" panose="020B0503020203060202" pitchFamily="34" charset="0"/>
              </a:rPr>
              <a:t>devra</a:t>
            </a:r>
            <a:r>
              <a:rPr lang="en-US" sz="1400" dirty="0">
                <a:latin typeface="Brandon Grotesque Regular" panose="020B0503020203060202" pitchFamily="34" charset="0"/>
              </a:rPr>
              <a:t> </a:t>
            </a:r>
            <a:r>
              <a:rPr lang="en-US" sz="1400" dirty="0" err="1">
                <a:latin typeface="Brandon Grotesque Regular" panose="020B0503020203060202" pitchFamily="34" charset="0"/>
              </a:rPr>
              <a:t>vendre</a:t>
            </a:r>
            <a:r>
              <a:rPr lang="en-US" sz="1400" dirty="0">
                <a:latin typeface="Brandon Grotesque Regular" panose="020B0503020203060202" pitchFamily="34" charset="0"/>
              </a:rPr>
              <a:t> </a:t>
            </a:r>
            <a:r>
              <a:rPr lang="en-US" sz="1400" dirty="0" err="1">
                <a:latin typeface="Brandon Grotesque Regular" panose="020B0503020203060202" pitchFamily="34" charset="0"/>
              </a:rPr>
              <a:t>ses</a:t>
            </a:r>
            <a:r>
              <a:rPr lang="en-US" sz="1400" dirty="0">
                <a:latin typeface="Brandon Grotesque Regular" panose="020B0503020203060202" pitchFamily="34" charset="0"/>
              </a:rPr>
              <a:t> bitcoin pour </a:t>
            </a:r>
            <a:r>
              <a:rPr lang="en-US" sz="1400" dirty="0" err="1">
                <a:latin typeface="Brandon Grotesque Regular" panose="020B0503020203060202" pitchFamily="34" charset="0"/>
              </a:rPr>
              <a:t>obtenir</a:t>
            </a:r>
            <a:r>
              <a:rPr lang="en-US" sz="1400" dirty="0">
                <a:latin typeface="Brandon Grotesque Regular" panose="020B0503020203060202" pitchFamily="34" charset="0"/>
              </a:rPr>
              <a:t> des $</a:t>
            </a:r>
          </a:p>
        </p:txBody>
      </p:sp>
    </p:spTree>
    <p:custDataLst>
      <p:tags r:id="rId2"/>
    </p:custDataLst>
    <p:extLst>
      <p:ext uri="{BB962C8B-B14F-4D97-AF65-F5344CB8AC3E}">
        <p14:creationId xmlns:p14="http://schemas.microsoft.com/office/powerpoint/2010/main" val="2137983957"/>
      </p:ext>
    </p:extLst>
  </p:cSld>
  <p:clrMapOvr>
    <a:overrideClrMapping bg1="lt1" tx1="dk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791"/>
    </mc:Choice>
    <mc:Fallback xmlns="">
      <p:transition spd="slow" advTm="479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EECE1"/>
        </a:solidFill>
        <a:effectLst/>
      </p:bgPr>
    </p:bg>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BD7AB7E2-0D28-4980-B480-6152A7BF1096}"/>
              </a:ext>
            </a:extLst>
          </p:cNvPr>
          <p:cNvPicPr>
            <a:picLocks noChangeAspect="1"/>
          </p:cNvPicPr>
          <p:nvPr>
            <p:custDataLst>
              <p:tags r:id="rId2"/>
            </p:custDataLst>
          </p:nvPr>
        </p:nvPicPr>
        <p:blipFill>
          <a:blip r:embed="rId34">
            <a:extLst>
              <a:ext uri="{28A0092B-C50C-407E-A947-70E740481C1C}">
                <a14:useLocalDpi xmlns:a14="http://schemas.microsoft.com/office/drawing/2010/main" val="0"/>
              </a:ext>
            </a:extLst>
          </a:blip>
          <a:stretch>
            <a:fillRect/>
          </a:stretch>
        </p:blipFill>
        <p:spPr>
          <a:xfrm>
            <a:off x="7873103" y="907025"/>
            <a:ext cx="2452200" cy="1630998"/>
          </a:xfrm>
          <a:prstGeom prst="rect">
            <a:avLst/>
          </a:prstGeom>
        </p:spPr>
      </p:pic>
      <p:sp>
        <p:nvSpPr>
          <p:cNvPr id="14" name="Rectangle 13">
            <a:extLst>
              <a:ext uri="{FF2B5EF4-FFF2-40B4-BE49-F238E27FC236}">
                <a16:creationId xmlns:a16="http://schemas.microsoft.com/office/drawing/2014/main" id="{436E9FA2-11B2-464D-ACC7-3F13AAB6CC19}"/>
              </a:ext>
            </a:extLst>
          </p:cNvPr>
          <p:cNvSpPr/>
          <p:nvPr>
            <p:custDataLst>
              <p:tags r:id="rId3"/>
            </p:custDataLst>
          </p:nvPr>
        </p:nvSpPr>
        <p:spPr>
          <a:xfrm>
            <a:off x="10870045" y="4381813"/>
            <a:ext cx="1136748" cy="172121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dirty="0"/>
              <a:t>Trouver le nouveau bloc</a:t>
            </a:r>
            <a:endParaRPr lang="en-GB" dirty="0"/>
          </a:p>
        </p:txBody>
      </p:sp>
      <p:pic>
        <p:nvPicPr>
          <p:cNvPr id="15" name="Picture 14">
            <a:extLst>
              <a:ext uri="{FF2B5EF4-FFF2-40B4-BE49-F238E27FC236}">
                <a16:creationId xmlns:a16="http://schemas.microsoft.com/office/drawing/2014/main" id="{A17B5943-F8DF-4211-B343-141334198657}"/>
              </a:ext>
            </a:extLst>
          </p:cNvPr>
          <p:cNvPicPr>
            <a:picLocks noChangeAspect="1"/>
          </p:cNvPicPr>
          <p:nvPr>
            <p:custDataLst>
              <p:tags r:id="rId4"/>
            </p:custDataLst>
          </p:nvPr>
        </p:nvPicPr>
        <p:blipFill>
          <a:blip r:embed="rId35">
            <a:extLst>
              <a:ext uri="{28A0092B-C50C-407E-A947-70E740481C1C}">
                <a14:useLocalDpi xmlns:a14="http://schemas.microsoft.com/office/drawing/2010/main" val="0"/>
              </a:ext>
            </a:extLst>
          </a:blip>
          <a:stretch>
            <a:fillRect/>
          </a:stretch>
        </p:blipFill>
        <p:spPr>
          <a:xfrm rot="16200000">
            <a:off x="4424641" y="3586466"/>
            <a:ext cx="2055926" cy="2510816"/>
          </a:xfrm>
          <a:prstGeom prst="rect">
            <a:avLst/>
          </a:prstGeom>
          <a:ln/>
        </p:spPr>
        <p:style>
          <a:lnRef idx="2">
            <a:schemeClr val="dk1"/>
          </a:lnRef>
          <a:fillRef idx="1">
            <a:schemeClr val="lt1"/>
          </a:fillRef>
          <a:effectRef idx="0">
            <a:schemeClr val="dk1"/>
          </a:effectRef>
          <a:fontRef idx="minor">
            <a:schemeClr val="dk1"/>
          </a:fontRef>
        </p:style>
      </p:pic>
      <p:cxnSp>
        <p:nvCxnSpPr>
          <p:cNvPr id="20" name="Straight Arrow Connector 19">
            <a:extLst>
              <a:ext uri="{FF2B5EF4-FFF2-40B4-BE49-F238E27FC236}">
                <a16:creationId xmlns:a16="http://schemas.microsoft.com/office/drawing/2014/main" id="{9952BEE2-110C-42CD-A322-3C4910D97C58}"/>
              </a:ext>
            </a:extLst>
          </p:cNvPr>
          <p:cNvCxnSpPr>
            <a:cxnSpLocks/>
          </p:cNvCxnSpPr>
          <p:nvPr>
            <p:custDataLst>
              <p:tags r:id="rId5"/>
            </p:custDataLst>
          </p:nvPr>
        </p:nvCxnSpPr>
        <p:spPr>
          <a:xfrm>
            <a:off x="6646999" y="1603188"/>
            <a:ext cx="107841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D59533CC-0891-4ED9-890F-68956D938FF0}"/>
              </a:ext>
            </a:extLst>
          </p:cNvPr>
          <p:cNvCxnSpPr>
            <a:cxnSpLocks/>
          </p:cNvCxnSpPr>
          <p:nvPr>
            <p:custDataLst>
              <p:tags r:id="rId6"/>
            </p:custDataLst>
          </p:nvPr>
        </p:nvCxnSpPr>
        <p:spPr>
          <a:xfrm flipH="1">
            <a:off x="6822602" y="5393955"/>
            <a:ext cx="811794"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7F3100A9-8AD2-4134-8E33-AF411F41CCFF}"/>
              </a:ext>
            </a:extLst>
          </p:cNvPr>
          <p:cNvCxnSpPr>
            <a:cxnSpLocks/>
          </p:cNvCxnSpPr>
          <p:nvPr>
            <p:custDataLst>
              <p:tags r:id="rId7"/>
            </p:custDataLst>
          </p:nvPr>
        </p:nvCxnSpPr>
        <p:spPr>
          <a:xfrm flipH="1">
            <a:off x="2095500" y="4924201"/>
            <a:ext cx="1678271"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9E52A40E-6BFB-4CE9-9B69-EE4496C083F6}"/>
              </a:ext>
            </a:extLst>
          </p:cNvPr>
          <p:cNvSpPr txBox="1"/>
          <p:nvPr>
            <p:custDataLst>
              <p:tags r:id="rId8"/>
            </p:custDataLst>
          </p:nvPr>
        </p:nvSpPr>
        <p:spPr>
          <a:xfrm>
            <a:off x="8056634" y="582779"/>
            <a:ext cx="1999805"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200" i="1" dirty="0"/>
              <a:t>Ajouté à la " </a:t>
            </a:r>
            <a:r>
              <a:rPr lang="fr-FR" sz="1200" i="1" dirty="0" err="1"/>
              <a:t>MemePool</a:t>
            </a:r>
            <a:r>
              <a:rPr lang="fr-FR" sz="1200" i="1" dirty="0"/>
              <a:t> ".</a:t>
            </a:r>
            <a:endParaRPr lang="en-GB" sz="1200" i="1" dirty="0"/>
          </a:p>
        </p:txBody>
      </p:sp>
      <p:sp>
        <p:nvSpPr>
          <p:cNvPr id="39" name="TextBox 38">
            <a:extLst>
              <a:ext uri="{FF2B5EF4-FFF2-40B4-BE49-F238E27FC236}">
                <a16:creationId xmlns:a16="http://schemas.microsoft.com/office/drawing/2014/main" id="{B275D9AF-1466-49B7-B731-F1CD61949566}"/>
              </a:ext>
            </a:extLst>
          </p:cNvPr>
          <p:cNvSpPr txBox="1"/>
          <p:nvPr>
            <p:custDataLst>
              <p:tags r:id="rId9"/>
            </p:custDataLst>
          </p:nvPr>
        </p:nvSpPr>
        <p:spPr>
          <a:xfrm>
            <a:off x="1866698" y="1228431"/>
            <a:ext cx="1971538" cy="27699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200" i="1" dirty="0"/>
              <a:t>Diffusion de la transaction</a:t>
            </a:r>
            <a:endParaRPr lang="en-GB" sz="1200" i="1" dirty="0"/>
          </a:p>
        </p:txBody>
      </p:sp>
      <p:sp>
        <p:nvSpPr>
          <p:cNvPr id="42" name="TextBox 41">
            <a:extLst>
              <a:ext uri="{FF2B5EF4-FFF2-40B4-BE49-F238E27FC236}">
                <a16:creationId xmlns:a16="http://schemas.microsoft.com/office/drawing/2014/main" id="{94A4F10F-7EFE-462F-BFF5-31038E95FFBD}"/>
              </a:ext>
            </a:extLst>
          </p:cNvPr>
          <p:cNvSpPr txBox="1"/>
          <p:nvPr>
            <p:custDataLst>
              <p:tags r:id="rId10"/>
            </p:custDataLst>
          </p:nvPr>
        </p:nvSpPr>
        <p:spPr>
          <a:xfrm>
            <a:off x="4262879" y="5986100"/>
            <a:ext cx="2316035"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i="1" dirty="0"/>
              <a:t>Diffusion du nouveau bloc</a:t>
            </a:r>
            <a:endParaRPr lang="en-GB" sz="1400" i="1" dirty="0"/>
          </a:p>
        </p:txBody>
      </p:sp>
      <p:sp>
        <p:nvSpPr>
          <p:cNvPr id="44" name="TextBox 43">
            <a:extLst>
              <a:ext uri="{FF2B5EF4-FFF2-40B4-BE49-F238E27FC236}">
                <a16:creationId xmlns:a16="http://schemas.microsoft.com/office/drawing/2014/main" id="{70B7387F-F723-440D-9CC2-75FE51C244A8}"/>
              </a:ext>
            </a:extLst>
          </p:cNvPr>
          <p:cNvSpPr txBox="1"/>
          <p:nvPr>
            <p:custDataLst>
              <p:tags r:id="rId11"/>
            </p:custDataLst>
          </p:nvPr>
        </p:nvSpPr>
        <p:spPr>
          <a:xfrm>
            <a:off x="2253962" y="5080946"/>
            <a:ext cx="1519809"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i="1" dirty="0"/>
              <a:t>Transaction confirmée</a:t>
            </a:r>
            <a:endParaRPr lang="en-GB" sz="1400" i="1" dirty="0"/>
          </a:p>
        </p:txBody>
      </p:sp>
      <p:pic>
        <p:nvPicPr>
          <p:cNvPr id="50" name="Picture 49">
            <a:extLst>
              <a:ext uri="{FF2B5EF4-FFF2-40B4-BE49-F238E27FC236}">
                <a16:creationId xmlns:a16="http://schemas.microsoft.com/office/drawing/2014/main" id="{0C088500-2137-493A-A9FA-15899F68AD3C}"/>
              </a:ext>
            </a:extLst>
          </p:cNvPr>
          <p:cNvPicPr>
            <a:picLocks noChangeAspect="1"/>
          </p:cNvPicPr>
          <p:nvPr>
            <p:custDataLst>
              <p:tags r:id="rId12"/>
            </p:custDataLst>
          </p:nvPr>
        </p:nvPicPr>
        <p:blipFill>
          <a:blip r:embed="rId36">
            <a:extLst>
              <a:ext uri="{28A0092B-C50C-407E-A947-70E740481C1C}">
                <a14:useLocalDpi xmlns:a14="http://schemas.microsoft.com/office/drawing/2010/main" val="0"/>
              </a:ext>
            </a:extLst>
          </a:blip>
          <a:stretch>
            <a:fillRect/>
          </a:stretch>
        </p:blipFill>
        <p:spPr>
          <a:xfrm>
            <a:off x="1377134" y="4506442"/>
            <a:ext cx="622357" cy="622357"/>
          </a:xfrm>
          <a:prstGeom prst="rect">
            <a:avLst/>
          </a:prstGeom>
        </p:spPr>
      </p:pic>
      <p:cxnSp>
        <p:nvCxnSpPr>
          <p:cNvPr id="59" name="Straight Arrow Connector 58">
            <a:extLst>
              <a:ext uri="{FF2B5EF4-FFF2-40B4-BE49-F238E27FC236}">
                <a16:creationId xmlns:a16="http://schemas.microsoft.com/office/drawing/2014/main" id="{0175BE0E-1979-4801-99B3-A8DCA9F88AA9}"/>
              </a:ext>
            </a:extLst>
          </p:cNvPr>
          <p:cNvCxnSpPr>
            <a:cxnSpLocks/>
          </p:cNvCxnSpPr>
          <p:nvPr>
            <p:custDataLst>
              <p:tags r:id="rId13"/>
            </p:custDataLst>
          </p:nvPr>
        </p:nvCxnSpPr>
        <p:spPr>
          <a:xfrm>
            <a:off x="9186423" y="2761824"/>
            <a:ext cx="0" cy="16002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15061455-5079-4145-B9BD-345F2EB7171E}"/>
              </a:ext>
            </a:extLst>
          </p:cNvPr>
          <p:cNvCxnSpPr>
            <a:cxnSpLocks/>
          </p:cNvCxnSpPr>
          <p:nvPr>
            <p:custDataLst>
              <p:tags r:id="rId14"/>
            </p:custDataLst>
          </p:nvPr>
        </p:nvCxnSpPr>
        <p:spPr>
          <a:xfrm>
            <a:off x="1829895" y="1595414"/>
            <a:ext cx="2244132"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440EBB6-7422-4DA5-9A61-E0BF2E089F82}"/>
              </a:ext>
            </a:extLst>
          </p:cNvPr>
          <p:cNvSpPr txBox="1"/>
          <p:nvPr>
            <p:custDataLst>
              <p:tags r:id="rId15"/>
            </p:custDataLst>
          </p:nvPr>
        </p:nvSpPr>
        <p:spPr>
          <a:xfrm>
            <a:off x="8316194" y="1394400"/>
            <a:ext cx="1566017" cy="646331"/>
          </a:xfrm>
          <a:prstGeom prst="rect">
            <a:avLst/>
          </a:prstGeom>
          <a:noFill/>
        </p:spPr>
        <p:txBody>
          <a:bodyPr wrap="square" rtlCol="0">
            <a:spAutoFit/>
          </a:bodyPr>
          <a:lstStyle/>
          <a:p>
            <a:r>
              <a:rPr lang="fr-FR" sz="1200" dirty="0"/>
              <a:t>Nouvelle transaction non confirmée reçue des nœuds. </a:t>
            </a:r>
          </a:p>
        </p:txBody>
      </p:sp>
      <p:pic>
        <p:nvPicPr>
          <p:cNvPr id="7" name="Picture 6">
            <a:extLst>
              <a:ext uri="{FF2B5EF4-FFF2-40B4-BE49-F238E27FC236}">
                <a16:creationId xmlns:a16="http://schemas.microsoft.com/office/drawing/2014/main" id="{7B9AAA27-4C4B-4617-9D66-1BE528BA165B}"/>
              </a:ext>
            </a:extLst>
          </p:cNvPr>
          <p:cNvPicPr>
            <a:picLocks noChangeAspect="1"/>
          </p:cNvPicPr>
          <p:nvPr>
            <p:custDataLst>
              <p:tags r:id="rId16"/>
            </p:custDataLst>
          </p:nvPr>
        </p:nvPicPr>
        <p:blipFill>
          <a:blip r:embed="rId37">
            <a:extLst>
              <a:ext uri="{28A0092B-C50C-407E-A947-70E740481C1C}">
                <a14:useLocalDpi xmlns:a14="http://schemas.microsoft.com/office/drawing/2010/main" val="0"/>
              </a:ext>
            </a:extLst>
          </a:blip>
          <a:stretch>
            <a:fillRect/>
          </a:stretch>
        </p:blipFill>
        <p:spPr>
          <a:xfrm>
            <a:off x="2431482" y="1752447"/>
            <a:ext cx="990714" cy="10028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22" name="Straight Connector 21">
            <a:extLst>
              <a:ext uri="{FF2B5EF4-FFF2-40B4-BE49-F238E27FC236}">
                <a16:creationId xmlns:a16="http://schemas.microsoft.com/office/drawing/2014/main" id="{9C8EFD6F-20C7-4270-B211-AD77FB1E0608}"/>
              </a:ext>
            </a:extLst>
          </p:cNvPr>
          <p:cNvCxnSpPr>
            <a:cxnSpLocks/>
          </p:cNvCxnSpPr>
          <p:nvPr>
            <p:custDataLst>
              <p:tags r:id="rId17"/>
            </p:custDataLst>
          </p:nvPr>
        </p:nvCxnSpPr>
        <p:spPr>
          <a:xfrm>
            <a:off x="-13655" y="3607266"/>
            <a:ext cx="8167754" cy="0"/>
          </a:xfrm>
          <a:prstGeom prst="line">
            <a:avLst/>
          </a:prstGeom>
        </p:spPr>
        <p:style>
          <a:lnRef idx="3">
            <a:schemeClr val="dk1"/>
          </a:lnRef>
          <a:fillRef idx="0">
            <a:schemeClr val="dk1"/>
          </a:fillRef>
          <a:effectRef idx="2">
            <a:schemeClr val="dk1"/>
          </a:effectRef>
          <a:fontRef idx="minor">
            <a:schemeClr val="tx1"/>
          </a:fontRef>
        </p:style>
      </p:cxnSp>
      <p:sp>
        <p:nvSpPr>
          <p:cNvPr id="38" name="Oval 37">
            <a:extLst>
              <a:ext uri="{FF2B5EF4-FFF2-40B4-BE49-F238E27FC236}">
                <a16:creationId xmlns:a16="http://schemas.microsoft.com/office/drawing/2014/main" id="{E249E315-926A-4828-A0A5-40D40AAA4268}"/>
              </a:ext>
            </a:extLst>
          </p:cNvPr>
          <p:cNvSpPr/>
          <p:nvPr>
            <p:custDataLst>
              <p:tags r:id="rId18"/>
            </p:custDataLst>
          </p:nvPr>
        </p:nvSpPr>
        <p:spPr>
          <a:xfrm>
            <a:off x="5452604" y="5548696"/>
            <a:ext cx="260058" cy="29477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TextBox 26">
            <a:extLst>
              <a:ext uri="{FF2B5EF4-FFF2-40B4-BE49-F238E27FC236}">
                <a16:creationId xmlns:a16="http://schemas.microsoft.com/office/drawing/2014/main" id="{195CD6A0-2435-49B4-A3CC-DA30DFE9468E}"/>
              </a:ext>
            </a:extLst>
          </p:cNvPr>
          <p:cNvSpPr txBox="1"/>
          <p:nvPr>
            <p:custDataLst>
              <p:tags r:id="rId19"/>
            </p:custDataLst>
          </p:nvPr>
        </p:nvSpPr>
        <p:spPr>
          <a:xfrm>
            <a:off x="963500" y="3335131"/>
            <a:ext cx="2178283" cy="695666"/>
          </a:xfrm>
          <a:prstGeom prst="rect">
            <a:avLst/>
          </a:prstGeom>
          <a:ln>
            <a:headEnd type="none" w="sm" len="sm"/>
            <a:tailEnd type="none" w="sm" len="sm"/>
          </a:ln>
        </p:spPr>
        <p:style>
          <a:lnRef idx="2">
            <a:schemeClr val="accent2">
              <a:shade val="50000"/>
            </a:schemeClr>
          </a:lnRef>
          <a:fillRef idx="1">
            <a:schemeClr val="accent2"/>
          </a:fillRef>
          <a:effectRef idx="0">
            <a:schemeClr val="accent2"/>
          </a:effectRef>
          <a:fontRef idx="minor">
            <a:schemeClr val="lt1"/>
          </a:fontRef>
        </p:style>
        <p:txBody>
          <a:bodyPr spcFirstLastPara="1" wrap="square" lIns="68575" tIns="34275" rIns="68575" bIns="34275" anchor="t" anchorCtr="0">
            <a:noAutofit/>
          </a:bodyPr>
          <a:lstStyle>
            <a:defPPr>
              <a:defRPr lang="en-US"/>
            </a:defPPr>
            <a:lvl1pPr algn="ctr">
              <a:buClr>
                <a:srgbClr val="000000"/>
              </a:buClr>
              <a:defRPr sz="1400" b="1" u="sng">
                <a:solidFill>
                  <a:schemeClr val="dk1"/>
                </a:solidFill>
                <a:latin typeface="Brandon Grotesque Regular" panose="020B0503020203060202" pitchFamily="34" charset="0"/>
                <a:cs typeface="Calibri"/>
              </a:defRPr>
            </a:lvl1pPr>
          </a:lstStyle>
          <a:p>
            <a:r>
              <a:rPr lang="fr-FR" b="0" u="none" dirty="0"/>
              <a:t>Les BTC ont été reçus instantanément, mais n'ont pas été confirmés.</a:t>
            </a:r>
            <a:endParaRPr lang="en-GB" b="0" u="none" dirty="0"/>
          </a:p>
        </p:txBody>
      </p:sp>
      <p:cxnSp>
        <p:nvCxnSpPr>
          <p:cNvPr id="28" name="Straight Arrow Connector 27">
            <a:extLst>
              <a:ext uri="{FF2B5EF4-FFF2-40B4-BE49-F238E27FC236}">
                <a16:creationId xmlns:a16="http://schemas.microsoft.com/office/drawing/2014/main" id="{5E29364E-B713-4AF0-8113-F96555020555}"/>
              </a:ext>
            </a:extLst>
          </p:cNvPr>
          <p:cNvCxnSpPr>
            <a:cxnSpLocks/>
          </p:cNvCxnSpPr>
          <p:nvPr>
            <p:custDataLst>
              <p:tags r:id="rId20"/>
            </p:custDataLst>
          </p:nvPr>
        </p:nvCxnSpPr>
        <p:spPr>
          <a:xfrm>
            <a:off x="912684" y="3067050"/>
            <a:ext cx="0" cy="105938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ZoneTexte 3">
            <a:extLst>
              <a:ext uri="{FF2B5EF4-FFF2-40B4-BE49-F238E27FC236}">
                <a16:creationId xmlns:a16="http://schemas.microsoft.com/office/drawing/2014/main" id="{8F6C8EBD-FB7D-4312-88AB-12DF16524B7B}"/>
              </a:ext>
            </a:extLst>
          </p:cNvPr>
          <p:cNvSpPr txBox="1"/>
          <p:nvPr>
            <p:custDataLst>
              <p:tags r:id="rId21"/>
            </p:custDataLst>
          </p:nvPr>
        </p:nvSpPr>
        <p:spPr>
          <a:xfrm>
            <a:off x="124040" y="61841"/>
            <a:ext cx="4531800" cy="573859"/>
          </a:xfrm>
          <a:prstGeom prst="rect">
            <a:avLst/>
          </a:prstGeom>
          <a:noFill/>
          <a:ln>
            <a:noFill/>
          </a:ln>
        </p:spPr>
        <p:txBody>
          <a:bodyPr spcFirstLastPara="1" wrap="square" lIns="68575" tIns="34275" rIns="68575" bIns="34275" anchor="t" anchorCtr="0">
            <a:noAutofit/>
          </a:bodyPr>
          <a:lstStyle>
            <a:defPPr marR="0" lvl="0" algn="l" rtl="0">
              <a:lnSpc>
                <a:spcPct val="100000"/>
              </a:lnSpc>
              <a:spcBef>
                <a:spcPts val="0"/>
              </a:spcBef>
              <a:spcAft>
                <a:spcPts val="0"/>
              </a:spcAft>
              <a:defRPr lang="en-US"/>
            </a:defPPr>
            <a:lvl1pPr marR="0" lvl="0">
              <a:lnSpc>
                <a:spcPct val="90000"/>
              </a:lnSpc>
              <a:spcBef>
                <a:spcPts val="0"/>
              </a:spcBef>
              <a:spcAft>
                <a:spcPts val="0"/>
              </a:spcAft>
              <a:buClr>
                <a:schemeClr val="dk1"/>
              </a:buClr>
              <a:buSzPts val="1400"/>
              <a:buFont typeface="Calibri"/>
              <a:buNone/>
              <a:defRPr sz="2000" b="0" i="0" u="sng" strike="noStrike" cap="none">
                <a:solidFill>
                  <a:schemeClr val="dk1"/>
                </a:solidFill>
                <a:latin typeface="Brandon Grotesque Medium" panose="020B0603020203060202" pitchFamily="34" charset="0"/>
                <a:ea typeface="Calibri"/>
                <a:cs typeface="Calibri"/>
              </a:defRPr>
            </a:lvl1pPr>
            <a:lvl2pPr marR="0" lvl="1">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defRPr>
            </a:lvl9pPr>
          </a:lstStyle>
          <a:p>
            <a:r>
              <a:rPr lang="fr-FR" dirty="0"/>
              <a:t>Récapitulatif du processus de transaction </a:t>
            </a:r>
            <a:r>
              <a:rPr lang="en-US" dirty="0"/>
              <a:t>: </a:t>
            </a:r>
          </a:p>
        </p:txBody>
      </p:sp>
      <p:sp>
        <p:nvSpPr>
          <p:cNvPr id="30" name="TextBox 29">
            <a:extLst>
              <a:ext uri="{FF2B5EF4-FFF2-40B4-BE49-F238E27FC236}">
                <a16:creationId xmlns:a16="http://schemas.microsoft.com/office/drawing/2014/main" id="{32366846-C7F2-48AD-9859-642790448D78}"/>
              </a:ext>
            </a:extLst>
          </p:cNvPr>
          <p:cNvSpPr txBox="1"/>
          <p:nvPr>
            <p:custDataLst>
              <p:tags r:id="rId22"/>
            </p:custDataLst>
          </p:nvPr>
        </p:nvSpPr>
        <p:spPr>
          <a:xfrm>
            <a:off x="4432906" y="2860646"/>
            <a:ext cx="2039395" cy="30777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fr-FR" sz="1400" i="1" dirty="0"/>
              <a:t>Processus d'inondation</a:t>
            </a:r>
            <a:endParaRPr lang="en-GB" sz="1400" i="1" dirty="0"/>
          </a:p>
        </p:txBody>
      </p:sp>
      <p:pic>
        <p:nvPicPr>
          <p:cNvPr id="16" name="Picture 15">
            <a:extLst>
              <a:ext uri="{FF2B5EF4-FFF2-40B4-BE49-F238E27FC236}">
                <a16:creationId xmlns:a16="http://schemas.microsoft.com/office/drawing/2014/main" id="{5A66FBCD-C2D8-4E65-8376-48C8279F199F}"/>
              </a:ext>
            </a:extLst>
          </p:cNvPr>
          <p:cNvPicPr>
            <a:picLocks noChangeAspect="1"/>
          </p:cNvPicPr>
          <p:nvPr>
            <p:custDataLst>
              <p:tags r:id="rId23"/>
            </p:custDataLst>
          </p:nvPr>
        </p:nvPicPr>
        <p:blipFill>
          <a:blip r:embed="rId38">
            <a:extLst>
              <a:ext uri="{28A0092B-C50C-407E-A947-70E740481C1C}">
                <a14:useLocalDpi xmlns:a14="http://schemas.microsoft.com/office/drawing/2010/main" val="0"/>
              </a:ext>
            </a:extLst>
          </a:blip>
          <a:stretch>
            <a:fillRect/>
          </a:stretch>
        </p:blipFill>
        <p:spPr>
          <a:xfrm>
            <a:off x="526801" y="4147602"/>
            <a:ext cx="819827" cy="2131552"/>
          </a:xfrm>
          <a:prstGeom prst="rect">
            <a:avLst/>
          </a:prstGeom>
        </p:spPr>
      </p:pic>
      <p:pic>
        <p:nvPicPr>
          <p:cNvPr id="21" name="Picture 20">
            <a:extLst>
              <a:ext uri="{FF2B5EF4-FFF2-40B4-BE49-F238E27FC236}">
                <a16:creationId xmlns:a16="http://schemas.microsoft.com/office/drawing/2014/main" id="{C83D2D25-07D1-40C3-8F86-45F75D031986}"/>
              </a:ext>
            </a:extLst>
          </p:cNvPr>
          <p:cNvPicPr>
            <a:picLocks noChangeAspect="1"/>
          </p:cNvPicPr>
          <p:nvPr>
            <p:custDataLst>
              <p:tags r:id="rId24"/>
            </p:custDataLst>
          </p:nvPr>
        </p:nvPicPr>
        <p:blipFill>
          <a:blip r:embed="rId39">
            <a:extLst>
              <a:ext uri="{28A0092B-C50C-407E-A947-70E740481C1C}">
                <a14:useLocalDpi xmlns:a14="http://schemas.microsoft.com/office/drawing/2010/main" val="0"/>
              </a:ext>
            </a:extLst>
          </a:blip>
          <a:stretch>
            <a:fillRect/>
          </a:stretch>
        </p:blipFill>
        <p:spPr>
          <a:xfrm>
            <a:off x="392159" y="372372"/>
            <a:ext cx="842535" cy="2555878"/>
          </a:xfrm>
          <a:prstGeom prst="rect">
            <a:avLst/>
          </a:prstGeom>
        </p:spPr>
      </p:pic>
      <p:pic>
        <p:nvPicPr>
          <p:cNvPr id="43" name="Picture 42">
            <a:extLst>
              <a:ext uri="{FF2B5EF4-FFF2-40B4-BE49-F238E27FC236}">
                <a16:creationId xmlns:a16="http://schemas.microsoft.com/office/drawing/2014/main" id="{71F6EFD9-3A4D-4622-9009-F0660E79A01E}"/>
              </a:ext>
            </a:extLst>
          </p:cNvPr>
          <p:cNvPicPr>
            <a:picLocks noChangeAspect="1"/>
          </p:cNvPicPr>
          <p:nvPr>
            <p:custDataLst>
              <p:tags r:id="rId25"/>
            </p:custDataLst>
          </p:nvPr>
        </p:nvPicPr>
        <p:blipFill>
          <a:blip r:embed="rId40">
            <a:extLst>
              <a:ext uri="{28A0092B-C50C-407E-A947-70E740481C1C}">
                <a14:useLocalDpi xmlns:a14="http://schemas.microsoft.com/office/drawing/2010/main" val="0"/>
              </a:ext>
            </a:extLst>
          </a:blip>
          <a:stretch>
            <a:fillRect/>
          </a:stretch>
        </p:blipFill>
        <p:spPr>
          <a:xfrm>
            <a:off x="9412190" y="1505431"/>
            <a:ext cx="2779810" cy="3238020"/>
          </a:xfrm>
          <a:prstGeom prst="rect">
            <a:avLst/>
          </a:prstGeom>
        </p:spPr>
      </p:pic>
      <p:pic>
        <p:nvPicPr>
          <p:cNvPr id="48" name="Picture 47">
            <a:extLst>
              <a:ext uri="{FF2B5EF4-FFF2-40B4-BE49-F238E27FC236}">
                <a16:creationId xmlns:a16="http://schemas.microsoft.com/office/drawing/2014/main" id="{AD8BADB9-EF3E-4B01-B63C-A0040F19D4B7}"/>
              </a:ext>
            </a:extLst>
          </p:cNvPr>
          <p:cNvPicPr>
            <a:picLocks noChangeAspect="1"/>
          </p:cNvPicPr>
          <p:nvPr>
            <p:custDataLst>
              <p:tags r:id="rId26"/>
            </p:custDataLst>
          </p:nvPr>
        </p:nvPicPr>
        <p:blipFill rotWithShape="1">
          <a:blip r:embed="rId41">
            <a:extLst>
              <a:ext uri="{28A0092B-C50C-407E-A947-70E740481C1C}">
                <a14:useLocalDpi xmlns:a14="http://schemas.microsoft.com/office/drawing/2010/main" val="0"/>
              </a:ext>
            </a:extLst>
          </a:blip>
          <a:srcRect t="9670" r="49499"/>
          <a:stretch/>
        </p:blipFill>
        <p:spPr>
          <a:xfrm>
            <a:off x="7486248" y="4030797"/>
            <a:ext cx="3374469" cy="2248357"/>
          </a:xfrm>
          <a:prstGeom prst="rect">
            <a:avLst/>
          </a:prstGeom>
        </p:spPr>
      </p:pic>
      <p:sp>
        <p:nvSpPr>
          <p:cNvPr id="45" name="Date Placeholder 44">
            <a:extLst>
              <a:ext uri="{FF2B5EF4-FFF2-40B4-BE49-F238E27FC236}">
                <a16:creationId xmlns:a16="http://schemas.microsoft.com/office/drawing/2014/main" id="{4EBFDFD8-C9EA-4081-B9E6-DF9F0DE72AEB}"/>
              </a:ext>
            </a:extLst>
          </p:cNvPr>
          <p:cNvSpPr>
            <a:spLocks noGrp="1"/>
          </p:cNvSpPr>
          <p:nvPr>
            <p:ph type="dt" idx="10"/>
            <p:custDataLst>
              <p:tags r:id="rId27"/>
            </p:custDataLst>
          </p:nvPr>
        </p:nvSpPr>
        <p:spPr>
          <a:xfrm>
            <a:off x="114276" y="6454018"/>
            <a:ext cx="2743200" cy="365125"/>
          </a:xfrm>
        </p:spPr>
        <p:txBody>
          <a:bodyPr/>
          <a:lstStyle/>
          <a:p>
            <a:fld id="{97A85280-8F5D-4ACD-90F5-06C3EAAA77F8}" type="datetime1">
              <a:rPr lang="en-GB" smtClean="0"/>
              <a:t>14/08/2020</a:t>
            </a:fld>
            <a:endParaRPr lang="en-GB" dirty="0"/>
          </a:p>
        </p:txBody>
      </p:sp>
      <p:sp>
        <p:nvSpPr>
          <p:cNvPr id="46" name="Slide Number Placeholder 45">
            <a:extLst>
              <a:ext uri="{FF2B5EF4-FFF2-40B4-BE49-F238E27FC236}">
                <a16:creationId xmlns:a16="http://schemas.microsoft.com/office/drawing/2014/main" id="{A83DE64A-E4B9-4E15-8EE8-D685972AC9E0}"/>
              </a:ext>
            </a:extLst>
          </p:cNvPr>
          <p:cNvSpPr>
            <a:spLocks noGrp="1"/>
          </p:cNvSpPr>
          <p:nvPr>
            <p:ph type="sldNum" idx="12"/>
            <p:custDataLst>
              <p:tags r:id="rId28"/>
            </p:custDataLst>
          </p:nvPr>
        </p:nvSpPr>
        <p:spPr/>
        <p:txBody>
          <a:bodyPr/>
          <a:lstStyle/>
          <a:p>
            <a:fld id="{EF249D87-9E8E-4917-BF2C-761EFBF2A258}" type="slidenum">
              <a:rPr lang="en-GB" smtClean="0"/>
              <a:t>9</a:t>
            </a:fld>
            <a:endParaRPr lang="en-GB"/>
          </a:p>
        </p:txBody>
      </p:sp>
      <p:sp>
        <p:nvSpPr>
          <p:cNvPr id="37" name="Espace réservé du pied de page 1">
            <a:extLst>
              <a:ext uri="{FF2B5EF4-FFF2-40B4-BE49-F238E27FC236}">
                <a16:creationId xmlns:a16="http://schemas.microsoft.com/office/drawing/2014/main" id="{165E1979-5AB6-4A55-8F76-74C4A3C19057}"/>
              </a:ext>
            </a:extLst>
          </p:cNvPr>
          <p:cNvSpPr>
            <a:spLocks noGrp="1"/>
          </p:cNvSpPr>
          <p:nvPr>
            <p:ph type="ftr" idx="11"/>
            <p:custDataLst>
              <p:tags r:id="rId29"/>
            </p:custDataLst>
          </p:nvPr>
        </p:nvSpPr>
        <p:spPr>
          <a:xfrm>
            <a:off x="2602820" y="6462568"/>
            <a:ext cx="7740578" cy="365125"/>
          </a:xfrm>
        </p:spPr>
        <p:txBody>
          <a:bodyPr/>
          <a:lstStyle/>
          <a:p>
            <a:r>
              <a:rPr lang="fr-FR" dirty="0">
                <a:latin typeface="Brandon Grotesque Light" panose="020B0303020203060202" pitchFamily="34" charset="0"/>
              </a:rPr>
              <a:t>Nous ne donnons pas de conseils financiers. Tout le contenu est destiné uniquement à un usage éducatif. Faites vos propres recherches. Ne faites pas confiance, vérifiez. BRH </a:t>
            </a:r>
            <a:r>
              <a:rPr lang="fr-FR" dirty="0" err="1">
                <a:latin typeface="Brandon Grotesque Light" panose="020B0303020203060202" pitchFamily="34" charset="0"/>
              </a:rPr>
              <a:t>LvL</a:t>
            </a:r>
            <a:r>
              <a:rPr lang="fr-FR" dirty="0">
                <a:latin typeface="Brandon Grotesque Light" panose="020B0303020203060202" pitchFamily="34" charset="0"/>
              </a:rPr>
              <a:t> 2.1 FR V0.5 - </a:t>
            </a:r>
            <a:r>
              <a:rPr lang="en-US" b="0" dirty="0">
                <a:effectLst/>
                <a:latin typeface="Brandon Grotesque Light" panose="020B0303020203060202" pitchFamily="34" charset="0"/>
              </a:rPr>
              <a:t>© 2020</a:t>
            </a:r>
            <a:r>
              <a:rPr lang="fr-FR" dirty="0">
                <a:latin typeface="Brandon Grotesque Light" panose="020B0303020203060202" pitchFamily="34" charset="0"/>
              </a:rPr>
              <a:t> </a:t>
            </a:r>
            <a:r>
              <a:rPr lang="en-US" dirty="0">
                <a:latin typeface="Brandon Grotesque Light" panose="020B0303020203060202" pitchFamily="34" charset="0"/>
              </a:rPr>
              <a:t>Ce travail</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est</a:t>
            </a:r>
            <a:r>
              <a:rPr lang="en-US" b="0" dirty="0">
                <a:effectLst/>
                <a:latin typeface="Brandon Grotesque Light" panose="020B0303020203060202" pitchFamily="34" charset="0"/>
              </a:rPr>
              <a:t> </a:t>
            </a:r>
            <a:r>
              <a:rPr lang="en-US" b="0" dirty="0" err="1">
                <a:effectLst/>
                <a:latin typeface="Brandon Grotesque Light" panose="020B0303020203060202" pitchFamily="34" charset="0"/>
              </a:rPr>
              <a:t>licensé</a:t>
            </a:r>
            <a:r>
              <a:rPr lang="en-US" b="0" dirty="0">
                <a:effectLst/>
                <a:latin typeface="Brandon Grotesque Light" panose="020B0303020203060202" pitchFamily="34" charset="0"/>
              </a:rPr>
              <a:t> sous </a:t>
            </a:r>
            <a:r>
              <a:rPr lang="en-US" dirty="0">
                <a:latin typeface="Brandon Grotesque Light" panose="020B0303020203060202" pitchFamily="34" charset="0"/>
                <a:hlinkClick r:id="rId42">
                  <a:extLst>
                    <a:ext uri="{A12FA001-AC4F-418D-AE19-62706E023703}">
                      <ahyp:hlinkClr xmlns:ahyp="http://schemas.microsoft.com/office/drawing/2018/hyperlinkcolor" val="tx"/>
                    </a:ext>
                  </a:extLst>
                </a:hlinkClick>
              </a:rPr>
              <a:t>CC BY-SA</a:t>
            </a:r>
            <a:endParaRPr lang="en-US" dirty="0">
              <a:latin typeface="Brandon Grotesque Light" panose="020B0303020203060202" pitchFamily="34" charset="0"/>
            </a:endParaRPr>
          </a:p>
        </p:txBody>
      </p:sp>
      <p:sp>
        <p:nvSpPr>
          <p:cNvPr id="35" name="TextBox 34">
            <a:extLst>
              <a:ext uri="{FF2B5EF4-FFF2-40B4-BE49-F238E27FC236}">
                <a16:creationId xmlns:a16="http://schemas.microsoft.com/office/drawing/2014/main" id="{F28EA11C-F358-4D40-8F83-F16D4FC20921}"/>
              </a:ext>
            </a:extLst>
          </p:cNvPr>
          <p:cNvSpPr txBox="1"/>
          <p:nvPr>
            <p:custDataLst>
              <p:tags r:id="rId30"/>
            </p:custDataLst>
          </p:nvPr>
        </p:nvSpPr>
        <p:spPr>
          <a:xfrm>
            <a:off x="8163696" y="3300363"/>
            <a:ext cx="1906291" cy="52322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fr-FR" sz="1400" i="1" dirty="0"/>
              <a:t>Processus de minage</a:t>
            </a:r>
          </a:p>
          <a:p>
            <a:r>
              <a:rPr lang="fr-FR" sz="1400" i="1" dirty="0"/>
              <a:t>« Preuve de travail "</a:t>
            </a:r>
            <a:endParaRPr lang="en-GB" sz="1400" i="1" dirty="0"/>
          </a:p>
        </p:txBody>
      </p:sp>
      <p:pic>
        <p:nvPicPr>
          <p:cNvPr id="2" name="Picture 1">
            <a:extLst>
              <a:ext uri="{FF2B5EF4-FFF2-40B4-BE49-F238E27FC236}">
                <a16:creationId xmlns:a16="http://schemas.microsoft.com/office/drawing/2014/main" id="{05325D15-7B7F-49DB-BBBB-0393058F9EB8}"/>
              </a:ext>
            </a:extLst>
          </p:cNvPr>
          <p:cNvPicPr>
            <a:picLocks noChangeAspect="1"/>
          </p:cNvPicPr>
          <p:nvPr>
            <p:custDataLst>
              <p:tags r:id="rId31"/>
            </p:custDataLst>
          </p:nvPr>
        </p:nvPicPr>
        <p:blipFill>
          <a:blip r:embed="rId43"/>
          <a:stretch>
            <a:fillRect/>
          </a:stretch>
        </p:blipFill>
        <p:spPr>
          <a:xfrm>
            <a:off x="4101483" y="515964"/>
            <a:ext cx="2779810" cy="2279755"/>
          </a:xfrm>
          <a:prstGeom prst="rect">
            <a:avLst/>
          </a:prstGeom>
        </p:spPr>
      </p:pic>
      <p:sp>
        <p:nvSpPr>
          <p:cNvPr id="5" name="TextBox 4">
            <a:extLst>
              <a:ext uri="{FF2B5EF4-FFF2-40B4-BE49-F238E27FC236}">
                <a16:creationId xmlns:a16="http://schemas.microsoft.com/office/drawing/2014/main" id="{79ECA0C2-9E09-4D0B-96E2-8444507A9578}"/>
              </a:ext>
            </a:extLst>
          </p:cNvPr>
          <p:cNvSpPr txBox="1"/>
          <p:nvPr>
            <p:custDataLst>
              <p:tags r:id="rId32"/>
            </p:custDataLst>
          </p:nvPr>
        </p:nvSpPr>
        <p:spPr>
          <a:xfrm>
            <a:off x="4939285" y="4509843"/>
            <a:ext cx="1055995" cy="307777"/>
          </a:xfrm>
          <a:prstGeom prst="rect">
            <a:avLst/>
          </a:prstGeom>
          <a:noFill/>
        </p:spPr>
        <p:txBody>
          <a:bodyPr wrap="none" rtlCol="0">
            <a:spAutoFit/>
          </a:bodyPr>
          <a:lstStyle/>
          <a:p>
            <a:r>
              <a:rPr lang="en-US" sz="1400" dirty="0">
                <a:latin typeface="Brandon Grotesque Regular" panose="020B0503020203060202" pitchFamily="34" charset="0"/>
              </a:rPr>
              <a:t>Bloc </a:t>
            </a:r>
            <a:r>
              <a:rPr lang="en-US" sz="1400" dirty="0" err="1">
                <a:latin typeface="Brandon Grotesque Regular" panose="020B0503020203060202" pitchFamily="34" charset="0"/>
              </a:rPr>
              <a:t>valide</a:t>
            </a:r>
            <a:r>
              <a:rPr lang="en-US" sz="1400" dirty="0">
                <a:latin typeface="Brandon Grotesque Regular" panose="020B0503020203060202" pitchFamily="34" charset="0"/>
              </a:rPr>
              <a:t> ?</a:t>
            </a:r>
          </a:p>
        </p:txBody>
      </p:sp>
    </p:spTree>
    <p:extLst>
      <p:ext uri="{BB962C8B-B14F-4D97-AF65-F5344CB8AC3E}">
        <p14:creationId xmlns:p14="http://schemas.microsoft.com/office/powerpoint/2010/main" val="870623658"/>
      </p:ext>
    </p:extLst>
  </p:cSld>
  <p:clrMapOvr>
    <a:overrideClrMapping bg1="lt1" tx1="dk1" bg2="dk2" tx2="lt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54"/>
</p:tagLst>
</file>

<file path=ppt/tags/tag101.xml><?xml version="1.0" encoding="utf-8"?>
<p:tagLst xmlns:a="http://schemas.openxmlformats.org/drawingml/2006/main" xmlns:r="http://schemas.openxmlformats.org/officeDocument/2006/relationships" xmlns:p="http://schemas.openxmlformats.org/presentationml/2006/main">
  <p:tag name="NUM" val="55"/>
</p:tagLst>
</file>

<file path=ppt/tags/tag102.xml><?xml version="1.0" encoding="utf-8"?>
<p:tagLst xmlns:a="http://schemas.openxmlformats.org/drawingml/2006/main" xmlns:r="http://schemas.openxmlformats.org/officeDocument/2006/relationships" xmlns:p="http://schemas.openxmlformats.org/presentationml/2006/main">
  <p:tag name="NUM" val="56"/>
</p:tagLst>
</file>

<file path=ppt/tags/tag103.xml><?xml version="1.0" encoding="utf-8"?>
<p:tagLst xmlns:a="http://schemas.openxmlformats.org/drawingml/2006/main" xmlns:r="http://schemas.openxmlformats.org/officeDocument/2006/relationships" xmlns:p="http://schemas.openxmlformats.org/presentationml/2006/main">
  <p:tag name="NUM" val="57"/>
</p:tagLst>
</file>

<file path=ppt/tags/tag104.xml><?xml version="1.0" encoding="utf-8"?>
<p:tagLst xmlns:a="http://schemas.openxmlformats.org/drawingml/2006/main" xmlns:r="http://schemas.openxmlformats.org/officeDocument/2006/relationships" xmlns:p="http://schemas.openxmlformats.org/presentationml/2006/main">
  <p:tag name="NUM" val="58"/>
</p:tagLst>
</file>

<file path=ppt/tags/tag105.xml><?xml version="1.0" encoding="utf-8"?>
<p:tagLst xmlns:a="http://schemas.openxmlformats.org/drawingml/2006/main" xmlns:r="http://schemas.openxmlformats.org/officeDocument/2006/relationships" xmlns:p="http://schemas.openxmlformats.org/presentationml/2006/main">
  <p:tag name="NUM" val="59"/>
</p:tagLst>
</file>

<file path=ppt/tags/tag106.xml><?xml version="1.0" encoding="utf-8"?>
<p:tagLst xmlns:a="http://schemas.openxmlformats.org/drawingml/2006/main" xmlns:r="http://schemas.openxmlformats.org/officeDocument/2006/relationships" xmlns:p="http://schemas.openxmlformats.org/presentationml/2006/main">
  <p:tag name="NUM" val="60"/>
</p:tagLst>
</file>

<file path=ppt/tags/tag107.xml><?xml version="1.0" encoding="utf-8"?>
<p:tagLst xmlns:a="http://schemas.openxmlformats.org/drawingml/2006/main" xmlns:r="http://schemas.openxmlformats.org/officeDocument/2006/relationships" xmlns:p="http://schemas.openxmlformats.org/presentationml/2006/main">
  <p:tag name="NUM" val="61"/>
</p:tagLst>
</file>

<file path=ppt/tags/tag108.xml><?xml version="1.0" encoding="utf-8"?>
<p:tagLst xmlns:a="http://schemas.openxmlformats.org/drawingml/2006/main" xmlns:r="http://schemas.openxmlformats.org/officeDocument/2006/relationships" xmlns:p="http://schemas.openxmlformats.org/presentationml/2006/main">
  <p:tag name="NUM" val="62"/>
</p:tagLst>
</file>

<file path=ppt/tags/tag109.xml><?xml version="1.0" encoding="utf-8"?>
<p:tagLst xmlns:a="http://schemas.openxmlformats.org/drawingml/2006/main" xmlns:r="http://schemas.openxmlformats.org/officeDocument/2006/relationships" xmlns:p="http://schemas.openxmlformats.org/presentationml/2006/main">
  <p:tag name="NUM" val="6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10.xml><?xml version="1.0" encoding="utf-8"?>
<p:tagLst xmlns:a="http://schemas.openxmlformats.org/drawingml/2006/main" xmlns:r="http://schemas.openxmlformats.org/officeDocument/2006/relationships" xmlns:p="http://schemas.openxmlformats.org/presentationml/2006/main">
  <p:tag name="NUM" val="64"/>
</p:tagLst>
</file>

<file path=ppt/tags/tag111.xml><?xml version="1.0" encoding="utf-8"?>
<p:tagLst xmlns:a="http://schemas.openxmlformats.org/drawingml/2006/main" xmlns:r="http://schemas.openxmlformats.org/officeDocument/2006/relationships" xmlns:p="http://schemas.openxmlformats.org/presentationml/2006/main">
  <p:tag name="NUM" val="65"/>
</p:tagLst>
</file>

<file path=ppt/tags/tag112.xml><?xml version="1.0" encoding="utf-8"?>
<p:tagLst xmlns:a="http://schemas.openxmlformats.org/drawingml/2006/main" xmlns:r="http://schemas.openxmlformats.org/officeDocument/2006/relationships" xmlns:p="http://schemas.openxmlformats.org/presentationml/2006/main">
  <p:tag name="NUM" val="66"/>
</p:tagLst>
</file>

<file path=ppt/tags/tag113.xml><?xml version="1.0" encoding="utf-8"?>
<p:tagLst xmlns:a="http://schemas.openxmlformats.org/drawingml/2006/main" xmlns:r="http://schemas.openxmlformats.org/officeDocument/2006/relationships" xmlns:p="http://schemas.openxmlformats.org/presentationml/2006/main">
  <p:tag name="NUM" val="67"/>
</p:tagLst>
</file>

<file path=ppt/tags/tag114.xml><?xml version="1.0" encoding="utf-8"?>
<p:tagLst xmlns:a="http://schemas.openxmlformats.org/drawingml/2006/main" xmlns:r="http://schemas.openxmlformats.org/officeDocument/2006/relationships" xmlns:p="http://schemas.openxmlformats.org/presentationml/2006/main">
  <p:tag name="NUM" val="68"/>
</p:tagLst>
</file>

<file path=ppt/tags/tag115.xml><?xml version="1.0" encoding="utf-8"?>
<p:tagLst xmlns:a="http://schemas.openxmlformats.org/drawingml/2006/main" xmlns:r="http://schemas.openxmlformats.org/officeDocument/2006/relationships" xmlns:p="http://schemas.openxmlformats.org/presentationml/2006/main">
  <p:tag name="NUM" val="69"/>
</p:tagLst>
</file>

<file path=ppt/tags/tag116.xml><?xml version="1.0" encoding="utf-8"?>
<p:tagLst xmlns:a="http://schemas.openxmlformats.org/drawingml/2006/main" xmlns:r="http://schemas.openxmlformats.org/officeDocument/2006/relationships" xmlns:p="http://schemas.openxmlformats.org/presentationml/2006/main">
  <p:tag name="NUM" val="70"/>
</p:tagLst>
</file>

<file path=ppt/tags/tag117.xml><?xml version="1.0" encoding="utf-8"?>
<p:tagLst xmlns:a="http://schemas.openxmlformats.org/drawingml/2006/main" xmlns:r="http://schemas.openxmlformats.org/officeDocument/2006/relationships" xmlns:p="http://schemas.openxmlformats.org/presentationml/2006/main">
  <p:tag name="NUM" val="71"/>
</p:tagLst>
</file>

<file path=ppt/tags/tag118.xml><?xml version="1.0" encoding="utf-8"?>
<p:tagLst xmlns:a="http://schemas.openxmlformats.org/drawingml/2006/main" xmlns:r="http://schemas.openxmlformats.org/officeDocument/2006/relationships" xmlns:p="http://schemas.openxmlformats.org/presentationml/2006/main">
  <p:tag name="NUM" val="72"/>
</p:tagLst>
</file>

<file path=ppt/tags/tag119.xml><?xml version="1.0" encoding="utf-8"?>
<p:tagLst xmlns:a="http://schemas.openxmlformats.org/drawingml/2006/main" xmlns:r="http://schemas.openxmlformats.org/officeDocument/2006/relationships" xmlns:p="http://schemas.openxmlformats.org/presentationml/2006/main">
  <p:tag name="NUM" val="73"/>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20.xml><?xml version="1.0" encoding="utf-8"?>
<p:tagLst xmlns:a="http://schemas.openxmlformats.org/drawingml/2006/main" xmlns:r="http://schemas.openxmlformats.org/officeDocument/2006/relationships" xmlns:p="http://schemas.openxmlformats.org/presentationml/2006/main">
  <p:tag name="NUM" val="74"/>
</p:tagLst>
</file>

<file path=ppt/tags/tag121.xml><?xml version="1.0" encoding="utf-8"?>
<p:tagLst xmlns:a="http://schemas.openxmlformats.org/drawingml/2006/main" xmlns:r="http://schemas.openxmlformats.org/officeDocument/2006/relationships" xmlns:p="http://schemas.openxmlformats.org/presentationml/2006/main">
  <p:tag name="NUM" val="75"/>
</p:tagLst>
</file>

<file path=ppt/tags/tag122.xml><?xml version="1.0" encoding="utf-8"?>
<p:tagLst xmlns:a="http://schemas.openxmlformats.org/drawingml/2006/main" xmlns:r="http://schemas.openxmlformats.org/officeDocument/2006/relationships" xmlns:p="http://schemas.openxmlformats.org/presentationml/2006/main">
  <p:tag name="NUM" val="76"/>
</p:tagLst>
</file>

<file path=ppt/tags/tag123.xml><?xml version="1.0" encoding="utf-8"?>
<p:tagLst xmlns:a="http://schemas.openxmlformats.org/drawingml/2006/main" xmlns:r="http://schemas.openxmlformats.org/officeDocument/2006/relationships" xmlns:p="http://schemas.openxmlformats.org/presentationml/2006/main">
  <p:tag name="NUM" val="77"/>
</p:tagLst>
</file>

<file path=ppt/tags/tag124.xml><?xml version="1.0" encoding="utf-8"?>
<p:tagLst xmlns:a="http://schemas.openxmlformats.org/drawingml/2006/main" xmlns:r="http://schemas.openxmlformats.org/officeDocument/2006/relationships" xmlns:p="http://schemas.openxmlformats.org/presentationml/2006/main">
  <p:tag name="NUM" val="78"/>
</p:tagLst>
</file>

<file path=ppt/tags/tag125.xml><?xml version="1.0" encoding="utf-8"?>
<p:tagLst xmlns:a="http://schemas.openxmlformats.org/drawingml/2006/main" xmlns:r="http://schemas.openxmlformats.org/officeDocument/2006/relationships" xmlns:p="http://schemas.openxmlformats.org/presentationml/2006/main">
  <p:tag name="NUM" val="79"/>
</p:tagLst>
</file>

<file path=ppt/tags/tag126.xml><?xml version="1.0" encoding="utf-8"?>
<p:tagLst xmlns:a="http://schemas.openxmlformats.org/drawingml/2006/main" xmlns:r="http://schemas.openxmlformats.org/officeDocument/2006/relationships" xmlns:p="http://schemas.openxmlformats.org/presentationml/2006/main">
  <p:tag name="NUM" val="80"/>
</p:tagLst>
</file>

<file path=ppt/tags/tag127.xml><?xml version="1.0" encoding="utf-8"?>
<p:tagLst xmlns:a="http://schemas.openxmlformats.org/drawingml/2006/main" xmlns:r="http://schemas.openxmlformats.org/officeDocument/2006/relationships" xmlns:p="http://schemas.openxmlformats.org/presentationml/2006/main">
  <p:tag name="NUM" val="81"/>
</p:tagLst>
</file>

<file path=ppt/tags/tag128.xml><?xml version="1.0" encoding="utf-8"?>
<p:tagLst xmlns:a="http://schemas.openxmlformats.org/drawingml/2006/main" xmlns:r="http://schemas.openxmlformats.org/officeDocument/2006/relationships" xmlns:p="http://schemas.openxmlformats.org/presentationml/2006/main">
  <p:tag name="NUM" val="82"/>
</p:tagLst>
</file>

<file path=ppt/tags/tag129.xml><?xml version="1.0" encoding="utf-8"?>
<p:tagLst xmlns:a="http://schemas.openxmlformats.org/drawingml/2006/main" xmlns:r="http://schemas.openxmlformats.org/officeDocument/2006/relationships" xmlns:p="http://schemas.openxmlformats.org/presentationml/2006/main">
  <p:tag name="NUM" val="83"/>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30.xml><?xml version="1.0" encoding="utf-8"?>
<p:tagLst xmlns:a="http://schemas.openxmlformats.org/drawingml/2006/main" xmlns:r="http://schemas.openxmlformats.org/officeDocument/2006/relationships" xmlns:p="http://schemas.openxmlformats.org/presentationml/2006/main">
  <p:tag name="NUM" val="84"/>
</p:tagLst>
</file>

<file path=ppt/tags/tag131.xml><?xml version="1.0" encoding="utf-8"?>
<p:tagLst xmlns:a="http://schemas.openxmlformats.org/drawingml/2006/main" xmlns:r="http://schemas.openxmlformats.org/officeDocument/2006/relationships" xmlns:p="http://schemas.openxmlformats.org/presentationml/2006/main">
  <p:tag name="NUM" val="85"/>
</p:tagLst>
</file>

<file path=ppt/tags/tag132.xml><?xml version="1.0" encoding="utf-8"?>
<p:tagLst xmlns:a="http://schemas.openxmlformats.org/drawingml/2006/main" xmlns:r="http://schemas.openxmlformats.org/officeDocument/2006/relationships" xmlns:p="http://schemas.openxmlformats.org/presentationml/2006/main">
  <p:tag name="NUM" val="86"/>
</p:tagLst>
</file>

<file path=ppt/tags/tag133.xml><?xml version="1.0" encoding="utf-8"?>
<p:tagLst xmlns:a="http://schemas.openxmlformats.org/drawingml/2006/main" xmlns:r="http://schemas.openxmlformats.org/officeDocument/2006/relationships" xmlns:p="http://schemas.openxmlformats.org/presentationml/2006/main">
  <p:tag name="NUM" val="87"/>
</p:tagLst>
</file>

<file path=ppt/tags/tag134.xml><?xml version="1.0" encoding="utf-8"?>
<p:tagLst xmlns:a="http://schemas.openxmlformats.org/drawingml/2006/main" xmlns:r="http://schemas.openxmlformats.org/officeDocument/2006/relationships" xmlns:p="http://schemas.openxmlformats.org/presentationml/2006/main">
  <p:tag name="NUM" val="88"/>
</p:tagLst>
</file>

<file path=ppt/tags/tag135.xml><?xml version="1.0" encoding="utf-8"?>
<p:tagLst xmlns:a="http://schemas.openxmlformats.org/drawingml/2006/main" xmlns:r="http://schemas.openxmlformats.org/officeDocument/2006/relationships" xmlns:p="http://schemas.openxmlformats.org/presentationml/2006/main">
  <p:tag name="NUM" val="89"/>
</p:tagLst>
</file>

<file path=ppt/tags/tag136.xml><?xml version="1.0" encoding="utf-8"?>
<p:tagLst xmlns:a="http://schemas.openxmlformats.org/drawingml/2006/main" xmlns:r="http://schemas.openxmlformats.org/officeDocument/2006/relationships" xmlns:p="http://schemas.openxmlformats.org/presentationml/2006/main">
  <p:tag name="NUM" val="90"/>
</p:tagLst>
</file>

<file path=ppt/tags/tag137.xml><?xml version="1.0" encoding="utf-8"?>
<p:tagLst xmlns:a="http://schemas.openxmlformats.org/drawingml/2006/main" xmlns:r="http://schemas.openxmlformats.org/officeDocument/2006/relationships" xmlns:p="http://schemas.openxmlformats.org/presentationml/2006/main">
  <p:tag name="NUM" val="91"/>
</p:tagLst>
</file>

<file path=ppt/tags/tag138.xml><?xml version="1.0" encoding="utf-8"?>
<p:tagLst xmlns:a="http://schemas.openxmlformats.org/drawingml/2006/main" xmlns:r="http://schemas.openxmlformats.org/officeDocument/2006/relationships" xmlns:p="http://schemas.openxmlformats.org/presentationml/2006/main">
  <p:tag name="NUM" val="92"/>
</p:tagLst>
</file>

<file path=ppt/tags/tag139.xml><?xml version="1.0" encoding="utf-8"?>
<p:tagLst xmlns:a="http://schemas.openxmlformats.org/drawingml/2006/main" xmlns:r="http://schemas.openxmlformats.org/officeDocument/2006/relationships" xmlns:p="http://schemas.openxmlformats.org/presentationml/2006/main">
  <p:tag name="NUM" val="93"/>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40.xml><?xml version="1.0" encoding="utf-8"?>
<p:tagLst xmlns:a="http://schemas.openxmlformats.org/drawingml/2006/main" xmlns:r="http://schemas.openxmlformats.org/officeDocument/2006/relationships" xmlns:p="http://schemas.openxmlformats.org/presentationml/2006/main">
  <p:tag name="NUM" val="1"/>
</p:tagLst>
</file>

<file path=ppt/tags/tag141.xml><?xml version="1.0" encoding="utf-8"?>
<p:tagLst xmlns:a="http://schemas.openxmlformats.org/drawingml/2006/main" xmlns:r="http://schemas.openxmlformats.org/officeDocument/2006/relationships" xmlns:p="http://schemas.openxmlformats.org/presentationml/2006/main">
  <p:tag name="NUM" val="2"/>
</p:tagLst>
</file>

<file path=ppt/tags/tag142.xml><?xml version="1.0" encoding="utf-8"?>
<p:tagLst xmlns:a="http://schemas.openxmlformats.org/drawingml/2006/main" xmlns:r="http://schemas.openxmlformats.org/officeDocument/2006/relationships" xmlns:p="http://schemas.openxmlformats.org/presentationml/2006/main">
  <p:tag name="NUM" val="3"/>
</p:tagLst>
</file>

<file path=ppt/tags/tag143.xml><?xml version="1.0" encoding="utf-8"?>
<p:tagLst xmlns:a="http://schemas.openxmlformats.org/drawingml/2006/main" xmlns:r="http://schemas.openxmlformats.org/officeDocument/2006/relationships" xmlns:p="http://schemas.openxmlformats.org/presentationml/2006/main">
  <p:tag name="NUM" val="4"/>
</p:tagLst>
</file>

<file path=ppt/tags/tag144.xml><?xml version="1.0" encoding="utf-8"?>
<p:tagLst xmlns:a="http://schemas.openxmlformats.org/drawingml/2006/main" xmlns:r="http://schemas.openxmlformats.org/officeDocument/2006/relationships" xmlns:p="http://schemas.openxmlformats.org/presentationml/2006/main">
  <p:tag name="NUM" val="5"/>
</p:tagLst>
</file>

<file path=ppt/tags/tag145.xml><?xml version="1.0" encoding="utf-8"?>
<p:tagLst xmlns:a="http://schemas.openxmlformats.org/drawingml/2006/main" xmlns:r="http://schemas.openxmlformats.org/officeDocument/2006/relationships" xmlns:p="http://schemas.openxmlformats.org/presentationml/2006/main">
  <p:tag name="NUM" val="6"/>
</p:tagLst>
</file>

<file path=ppt/tags/tag146.xml><?xml version="1.0" encoding="utf-8"?>
<p:tagLst xmlns:a="http://schemas.openxmlformats.org/drawingml/2006/main" xmlns:r="http://schemas.openxmlformats.org/officeDocument/2006/relationships" xmlns:p="http://schemas.openxmlformats.org/presentationml/2006/main">
  <p:tag name="NUM" val="7"/>
</p:tagLst>
</file>

<file path=ppt/tags/tag147.xml><?xml version="1.0" encoding="utf-8"?>
<p:tagLst xmlns:a="http://schemas.openxmlformats.org/drawingml/2006/main" xmlns:r="http://schemas.openxmlformats.org/officeDocument/2006/relationships" xmlns:p="http://schemas.openxmlformats.org/presentationml/2006/main">
  <p:tag name="NUM" val="8"/>
</p:tagLst>
</file>

<file path=ppt/tags/tag148.xml><?xml version="1.0" encoding="utf-8"?>
<p:tagLst xmlns:a="http://schemas.openxmlformats.org/drawingml/2006/main" xmlns:r="http://schemas.openxmlformats.org/officeDocument/2006/relationships" xmlns:p="http://schemas.openxmlformats.org/presentationml/2006/main">
  <p:tag name="NUM" val="9"/>
</p:tagLst>
</file>

<file path=ppt/tags/tag149.xml><?xml version="1.0" encoding="utf-8"?>
<p:tagLst xmlns:a="http://schemas.openxmlformats.org/drawingml/2006/main" xmlns:r="http://schemas.openxmlformats.org/officeDocument/2006/relationships" xmlns:p="http://schemas.openxmlformats.org/presentationml/2006/main">
  <p:tag name="NUM" val="10"/>
</p:tagLst>
</file>

<file path=ppt/tags/tag15.xml><?xml version="1.0" encoding="utf-8"?>
<p:tagLst xmlns:a="http://schemas.openxmlformats.org/drawingml/2006/main" xmlns:r="http://schemas.openxmlformats.org/officeDocument/2006/relationships" xmlns:p="http://schemas.openxmlformats.org/presentationml/2006/main">
  <p:tag name="NUM" val="8"/>
</p:tagLst>
</file>

<file path=ppt/tags/tag150.xml><?xml version="1.0" encoding="utf-8"?>
<p:tagLst xmlns:a="http://schemas.openxmlformats.org/drawingml/2006/main" xmlns:r="http://schemas.openxmlformats.org/officeDocument/2006/relationships" xmlns:p="http://schemas.openxmlformats.org/presentationml/2006/main">
  <p:tag name="NUM" val="11"/>
</p:tagLst>
</file>

<file path=ppt/tags/tag151.xml><?xml version="1.0" encoding="utf-8"?>
<p:tagLst xmlns:a="http://schemas.openxmlformats.org/drawingml/2006/main" xmlns:r="http://schemas.openxmlformats.org/officeDocument/2006/relationships" xmlns:p="http://schemas.openxmlformats.org/presentationml/2006/main">
  <p:tag name="NUM" val="12"/>
</p:tagLst>
</file>

<file path=ppt/tags/tag152.xml><?xml version="1.0" encoding="utf-8"?>
<p:tagLst xmlns:a="http://schemas.openxmlformats.org/drawingml/2006/main" xmlns:r="http://schemas.openxmlformats.org/officeDocument/2006/relationships" xmlns:p="http://schemas.openxmlformats.org/presentationml/2006/main">
  <p:tag name="NUM" val="13"/>
</p:tagLst>
</file>

<file path=ppt/tags/tag153.xml><?xml version="1.0" encoding="utf-8"?>
<p:tagLst xmlns:a="http://schemas.openxmlformats.org/drawingml/2006/main" xmlns:r="http://schemas.openxmlformats.org/officeDocument/2006/relationships" xmlns:p="http://schemas.openxmlformats.org/presentationml/2006/main">
  <p:tag name="NUM" val="14"/>
</p:tagLst>
</file>

<file path=ppt/tags/tag154.xml><?xml version="1.0" encoding="utf-8"?>
<p:tagLst xmlns:a="http://schemas.openxmlformats.org/drawingml/2006/main" xmlns:r="http://schemas.openxmlformats.org/officeDocument/2006/relationships" xmlns:p="http://schemas.openxmlformats.org/presentationml/2006/main">
  <p:tag name="NUM" val="1"/>
</p:tagLst>
</file>

<file path=ppt/tags/tag155.xml><?xml version="1.0" encoding="utf-8"?>
<p:tagLst xmlns:a="http://schemas.openxmlformats.org/drawingml/2006/main" xmlns:r="http://schemas.openxmlformats.org/officeDocument/2006/relationships" xmlns:p="http://schemas.openxmlformats.org/presentationml/2006/main">
  <p:tag name="NUM" val="2"/>
</p:tagLst>
</file>

<file path=ppt/tags/tag156.xml><?xml version="1.0" encoding="utf-8"?>
<p:tagLst xmlns:a="http://schemas.openxmlformats.org/drawingml/2006/main" xmlns:r="http://schemas.openxmlformats.org/officeDocument/2006/relationships" xmlns:p="http://schemas.openxmlformats.org/presentationml/2006/main">
  <p:tag name="NUM" val="3"/>
</p:tagLst>
</file>

<file path=ppt/tags/tag157.xml><?xml version="1.0" encoding="utf-8"?>
<p:tagLst xmlns:a="http://schemas.openxmlformats.org/drawingml/2006/main" xmlns:r="http://schemas.openxmlformats.org/officeDocument/2006/relationships" xmlns:p="http://schemas.openxmlformats.org/presentationml/2006/main">
  <p:tag name="NUM" val="4"/>
</p:tagLst>
</file>

<file path=ppt/tags/tag158.xml><?xml version="1.0" encoding="utf-8"?>
<p:tagLst xmlns:a="http://schemas.openxmlformats.org/drawingml/2006/main" xmlns:r="http://schemas.openxmlformats.org/officeDocument/2006/relationships" xmlns:p="http://schemas.openxmlformats.org/presentationml/2006/main">
  <p:tag name="NUM" val="5"/>
</p:tagLst>
</file>

<file path=ppt/tags/tag159.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1"/>
</p:tagLst>
</file>

<file path=ppt/tags/tag160.xml><?xml version="1.0" encoding="utf-8"?>
<p:tagLst xmlns:a="http://schemas.openxmlformats.org/drawingml/2006/main" xmlns:r="http://schemas.openxmlformats.org/officeDocument/2006/relationships" xmlns:p="http://schemas.openxmlformats.org/presentationml/2006/main">
  <p:tag name="NUM" val="7"/>
</p:tagLst>
</file>

<file path=ppt/tags/tag161.xml><?xml version="1.0" encoding="utf-8"?>
<p:tagLst xmlns:a="http://schemas.openxmlformats.org/drawingml/2006/main" xmlns:r="http://schemas.openxmlformats.org/officeDocument/2006/relationships" xmlns:p="http://schemas.openxmlformats.org/presentationml/2006/main">
  <p:tag name="NUM" val="8"/>
</p:tagLst>
</file>

<file path=ppt/tags/tag162.xml><?xml version="1.0" encoding="utf-8"?>
<p:tagLst xmlns:a="http://schemas.openxmlformats.org/drawingml/2006/main" xmlns:r="http://schemas.openxmlformats.org/officeDocument/2006/relationships" xmlns:p="http://schemas.openxmlformats.org/presentationml/2006/main">
  <p:tag name="NUM" val="9"/>
</p:tagLst>
</file>

<file path=ppt/tags/tag163.xml><?xml version="1.0" encoding="utf-8"?>
<p:tagLst xmlns:a="http://schemas.openxmlformats.org/drawingml/2006/main" xmlns:r="http://schemas.openxmlformats.org/officeDocument/2006/relationships" xmlns:p="http://schemas.openxmlformats.org/presentationml/2006/main">
  <p:tag name="NUM" val="10"/>
</p:tagLst>
</file>

<file path=ppt/tags/tag164.xml><?xml version="1.0" encoding="utf-8"?>
<p:tagLst xmlns:a="http://schemas.openxmlformats.org/drawingml/2006/main" xmlns:r="http://schemas.openxmlformats.org/officeDocument/2006/relationships" xmlns:p="http://schemas.openxmlformats.org/presentationml/2006/main">
  <p:tag name="NUM" val="11"/>
</p:tagLst>
</file>

<file path=ppt/tags/tag165.xml><?xml version="1.0" encoding="utf-8"?>
<p:tagLst xmlns:a="http://schemas.openxmlformats.org/drawingml/2006/main" xmlns:r="http://schemas.openxmlformats.org/officeDocument/2006/relationships" xmlns:p="http://schemas.openxmlformats.org/presentationml/2006/main">
  <p:tag name="NUM" val="12"/>
</p:tagLst>
</file>

<file path=ppt/tags/tag166.xml><?xml version="1.0" encoding="utf-8"?>
<p:tagLst xmlns:a="http://schemas.openxmlformats.org/drawingml/2006/main" xmlns:r="http://schemas.openxmlformats.org/officeDocument/2006/relationships" xmlns:p="http://schemas.openxmlformats.org/presentationml/2006/main">
  <p:tag name="NUM" val="13"/>
</p:tagLst>
</file>

<file path=ppt/tags/tag167.xml><?xml version="1.0" encoding="utf-8"?>
<p:tagLst xmlns:a="http://schemas.openxmlformats.org/drawingml/2006/main" xmlns:r="http://schemas.openxmlformats.org/officeDocument/2006/relationships" xmlns:p="http://schemas.openxmlformats.org/presentationml/2006/main">
  <p:tag name="NUM" val="14"/>
</p:tagLst>
</file>

<file path=ppt/tags/tag168.xml><?xml version="1.0" encoding="utf-8"?>
<p:tagLst xmlns:a="http://schemas.openxmlformats.org/drawingml/2006/main" xmlns:r="http://schemas.openxmlformats.org/officeDocument/2006/relationships" xmlns:p="http://schemas.openxmlformats.org/presentationml/2006/main">
  <p:tag name="NUM" val="15"/>
</p:tagLst>
</file>

<file path=ppt/tags/tag169.xml><?xml version="1.0" encoding="utf-8"?>
<p:tagLst xmlns:a="http://schemas.openxmlformats.org/drawingml/2006/main" xmlns:r="http://schemas.openxmlformats.org/officeDocument/2006/relationships" xmlns:p="http://schemas.openxmlformats.org/presentationml/2006/main">
  <p:tag name="NUM" val="16"/>
</p:tagLst>
</file>

<file path=ppt/tags/tag17.xml><?xml version="1.0" encoding="utf-8"?>
<p:tagLst xmlns:a="http://schemas.openxmlformats.org/drawingml/2006/main" xmlns:r="http://schemas.openxmlformats.org/officeDocument/2006/relationships" xmlns:p="http://schemas.openxmlformats.org/presentationml/2006/main">
  <p:tag name="NUM" val="2"/>
</p:tagLst>
</file>

<file path=ppt/tags/tag170.xml><?xml version="1.0" encoding="utf-8"?>
<p:tagLst xmlns:a="http://schemas.openxmlformats.org/drawingml/2006/main" xmlns:r="http://schemas.openxmlformats.org/officeDocument/2006/relationships" xmlns:p="http://schemas.openxmlformats.org/presentationml/2006/main">
  <p:tag name="NUM" val="17"/>
</p:tagLst>
</file>

<file path=ppt/tags/tag171.xml><?xml version="1.0" encoding="utf-8"?>
<p:tagLst xmlns:a="http://schemas.openxmlformats.org/drawingml/2006/main" xmlns:r="http://schemas.openxmlformats.org/officeDocument/2006/relationships" xmlns:p="http://schemas.openxmlformats.org/presentationml/2006/main">
  <p:tag name="NUM" val="18"/>
</p:tagLst>
</file>

<file path=ppt/tags/tag172.xml><?xml version="1.0" encoding="utf-8"?>
<p:tagLst xmlns:a="http://schemas.openxmlformats.org/drawingml/2006/main" xmlns:r="http://schemas.openxmlformats.org/officeDocument/2006/relationships" xmlns:p="http://schemas.openxmlformats.org/presentationml/2006/main">
  <p:tag name="NUM" val="19"/>
</p:tagLst>
</file>

<file path=ppt/tags/tag173.xml><?xml version="1.0" encoding="utf-8"?>
<p:tagLst xmlns:a="http://schemas.openxmlformats.org/drawingml/2006/main" xmlns:r="http://schemas.openxmlformats.org/officeDocument/2006/relationships" xmlns:p="http://schemas.openxmlformats.org/presentationml/2006/main">
  <p:tag name="NUM" val="20"/>
</p:tagLst>
</file>

<file path=ppt/tags/tag174.xml><?xml version="1.0" encoding="utf-8"?>
<p:tagLst xmlns:a="http://schemas.openxmlformats.org/drawingml/2006/main" xmlns:r="http://schemas.openxmlformats.org/officeDocument/2006/relationships" xmlns:p="http://schemas.openxmlformats.org/presentationml/2006/main">
  <p:tag name="NUM" val="21"/>
</p:tagLst>
</file>

<file path=ppt/tags/tag175.xml><?xml version="1.0" encoding="utf-8"?>
<p:tagLst xmlns:a="http://schemas.openxmlformats.org/drawingml/2006/main" xmlns:r="http://schemas.openxmlformats.org/officeDocument/2006/relationships" xmlns:p="http://schemas.openxmlformats.org/presentationml/2006/main">
  <p:tag name="NUM" val="22"/>
</p:tagLst>
</file>

<file path=ppt/tags/tag176.xml><?xml version="1.0" encoding="utf-8"?>
<p:tagLst xmlns:a="http://schemas.openxmlformats.org/drawingml/2006/main" xmlns:r="http://schemas.openxmlformats.org/officeDocument/2006/relationships" xmlns:p="http://schemas.openxmlformats.org/presentationml/2006/main">
  <p:tag name="NUM" val="23"/>
</p:tagLst>
</file>

<file path=ppt/tags/tag177.xml><?xml version="1.0" encoding="utf-8"?>
<p:tagLst xmlns:a="http://schemas.openxmlformats.org/drawingml/2006/main" xmlns:r="http://schemas.openxmlformats.org/officeDocument/2006/relationships" xmlns:p="http://schemas.openxmlformats.org/presentationml/2006/main">
  <p:tag name="NUM" val="24"/>
</p:tagLst>
</file>

<file path=ppt/tags/tag178.xml><?xml version="1.0" encoding="utf-8"?>
<p:tagLst xmlns:a="http://schemas.openxmlformats.org/drawingml/2006/main" xmlns:r="http://schemas.openxmlformats.org/officeDocument/2006/relationships" xmlns:p="http://schemas.openxmlformats.org/presentationml/2006/main">
  <p:tag name="NUM" val="25"/>
</p:tagLst>
</file>

<file path=ppt/tags/tag179.xml><?xml version="1.0" encoding="utf-8"?>
<p:tagLst xmlns:a="http://schemas.openxmlformats.org/drawingml/2006/main" xmlns:r="http://schemas.openxmlformats.org/officeDocument/2006/relationships" xmlns:p="http://schemas.openxmlformats.org/presentationml/2006/main">
  <p:tag name="TIMING" val="|2.2"/>
</p:tagLst>
</file>

<file path=ppt/tags/tag18.xml><?xml version="1.0" encoding="utf-8"?>
<p:tagLst xmlns:a="http://schemas.openxmlformats.org/drawingml/2006/main" xmlns:r="http://schemas.openxmlformats.org/officeDocument/2006/relationships" xmlns:p="http://schemas.openxmlformats.org/presentationml/2006/main">
  <p:tag name="NUM" val="5"/>
</p:tagLst>
</file>

<file path=ppt/tags/tag180.xml><?xml version="1.0" encoding="utf-8"?>
<p:tagLst xmlns:a="http://schemas.openxmlformats.org/drawingml/2006/main" xmlns:r="http://schemas.openxmlformats.org/officeDocument/2006/relationships" xmlns:p="http://schemas.openxmlformats.org/presentationml/2006/main">
  <p:tag name="NUM" val="1"/>
</p:tagLst>
</file>

<file path=ppt/tags/tag181.xml><?xml version="1.0" encoding="utf-8"?>
<p:tagLst xmlns:a="http://schemas.openxmlformats.org/drawingml/2006/main" xmlns:r="http://schemas.openxmlformats.org/officeDocument/2006/relationships" xmlns:p="http://schemas.openxmlformats.org/presentationml/2006/main">
  <p:tag name="NUM" val="2"/>
</p:tagLst>
</file>

<file path=ppt/tags/tag182.xml><?xml version="1.0" encoding="utf-8"?>
<p:tagLst xmlns:a="http://schemas.openxmlformats.org/drawingml/2006/main" xmlns:r="http://schemas.openxmlformats.org/officeDocument/2006/relationships" xmlns:p="http://schemas.openxmlformats.org/presentationml/2006/main">
  <p:tag name="NUM" val="3"/>
</p:tagLst>
</file>

<file path=ppt/tags/tag183.xml><?xml version="1.0" encoding="utf-8"?>
<p:tagLst xmlns:a="http://schemas.openxmlformats.org/drawingml/2006/main" xmlns:r="http://schemas.openxmlformats.org/officeDocument/2006/relationships" xmlns:p="http://schemas.openxmlformats.org/presentationml/2006/main">
  <p:tag name="NUM" val="4"/>
</p:tagLst>
</file>

<file path=ppt/tags/tag184.xml><?xml version="1.0" encoding="utf-8"?>
<p:tagLst xmlns:a="http://schemas.openxmlformats.org/drawingml/2006/main" xmlns:r="http://schemas.openxmlformats.org/officeDocument/2006/relationships" xmlns:p="http://schemas.openxmlformats.org/presentationml/2006/main">
  <p:tag name="NUM" val="5"/>
</p:tagLst>
</file>

<file path=ppt/tags/tag185.xml><?xml version="1.0" encoding="utf-8"?>
<p:tagLst xmlns:a="http://schemas.openxmlformats.org/drawingml/2006/main" xmlns:r="http://schemas.openxmlformats.org/officeDocument/2006/relationships" xmlns:p="http://schemas.openxmlformats.org/presentationml/2006/main">
  <p:tag name="NUM" val="6"/>
</p:tagLst>
</file>

<file path=ppt/tags/tag186.xml><?xml version="1.0" encoding="utf-8"?>
<p:tagLst xmlns:a="http://schemas.openxmlformats.org/drawingml/2006/main" xmlns:r="http://schemas.openxmlformats.org/officeDocument/2006/relationships" xmlns:p="http://schemas.openxmlformats.org/presentationml/2006/main">
  <p:tag name="NUM" val="7"/>
</p:tagLst>
</file>

<file path=ppt/tags/tag187.xml><?xml version="1.0" encoding="utf-8"?>
<p:tagLst xmlns:a="http://schemas.openxmlformats.org/drawingml/2006/main" xmlns:r="http://schemas.openxmlformats.org/officeDocument/2006/relationships" xmlns:p="http://schemas.openxmlformats.org/presentationml/2006/main">
  <p:tag name="NUM" val="8"/>
</p:tagLst>
</file>

<file path=ppt/tags/tag188.xml><?xml version="1.0" encoding="utf-8"?>
<p:tagLst xmlns:a="http://schemas.openxmlformats.org/drawingml/2006/main" xmlns:r="http://schemas.openxmlformats.org/officeDocument/2006/relationships" xmlns:p="http://schemas.openxmlformats.org/presentationml/2006/main">
  <p:tag name="NUM" val="9"/>
</p:tagLst>
</file>

<file path=ppt/tags/tag189.xml><?xml version="1.0" encoding="utf-8"?>
<p:tagLst xmlns:a="http://schemas.openxmlformats.org/drawingml/2006/main" xmlns:r="http://schemas.openxmlformats.org/officeDocument/2006/relationships" xmlns:p="http://schemas.openxmlformats.org/presentationml/2006/main">
  <p:tag name="NUM" val="10"/>
</p:tagLst>
</file>

<file path=ppt/tags/tag19.xml><?xml version="1.0" encoding="utf-8"?>
<p:tagLst xmlns:a="http://schemas.openxmlformats.org/drawingml/2006/main" xmlns:r="http://schemas.openxmlformats.org/officeDocument/2006/relationships" xmlns:p="http://schemas.openxmlformats.org/presentationml/2006/main">
  <p:tag name="NUM" val="6"/>
</p:tagLst>
</file>

<file path=ppt/tags/tag190.xml><?xml version="1.0" encoding="utf-8"?>
<p:tagLst xmlns:a="http://schemas.openxmlformats.org/drawingml/2006/main" xmlns:r="http://schemas.openxmlformats.org/officeDocument/2006/relationships" xmlns:p="http://schemas.openxmlformats.org/presentationml/2006/main">
  <p:tag name="NUM" val="11"/>
</p:tagLst>
</file>

<file path=ppt/tags/tag191.xml><?xml version="1.0" encoding="utf-8"?>
<p:tagLst xmlns:a="http://schemas.openxmlformats.org/drawingml/2006/main" xmlns:r="http://schemas.openxmlformats.org/officeDocument/2006/relationships" xmlns:p="http://schemas.openxmlformats.org/presentationml/2006/main">
  <p:tag name="NUM" val="12"/>
</p:tagLst>
</file>

<file path=ppt/tags/tag192.xml><?xml version="1.0" encoding="utf-8"?>
<p:tagLst xmlns:a="http://schemas.openxmlformats.org/drawingml/2006/main" xmlns:r="http://schemas.openxmlformats.org/officeDocument/2006/relationships" xmlns:p="http://schemas.openxmlformats.org/presentationml/2006/main">
  <p:tag name="NUM" val="13"/>
</p:tagLst>
</file>

<file path=ppt/tags/tag193.xml><?xml version="1.0" encoding="utf-8"?>
<p:tagLst xmlns:a="http://schemas.openxmlformats.org/drawingml/2006/main" xmlns:r="http://schemas.openxmlformats.org/officeDocument/2006/relationships" xmlns:p="http://schemas.openxmlformats.org/presentationml/2006/main">
  <p:tag name="NUM" val="14"/>
</p:tagLst>
</file>

<file path=ppt/tags/tag194.xml><?xml version="1.0" encoding="utf-8"?>
<p:tagLst xmlns:a="http://schemas.openxmlformats.org/drawingml/2006/main" xmlns:r="http://schemas.openxmlformats.org/officeDocument/2006/relationships" xmlns:p="http://schemas.openxmlformats.org/presentationml/2006/main">
  <p:tag name="NUM" val="15"/>
</p:tagLst>
</file>

<file path=ppt/tags/tag195.xml><?xml version="1.0" encoding="utf-8"?>
<p:tagLst xmlns:a="http://schemas.openxmlformats.org/drawingml/2006/main" xmlns:r="http://schemas.openxmlformats.org/officeDocument/2006/relationships" xmlns:p="http://schemas.openxmlformats.org/presentationml/2006/main">
  <p:tag name="NUM" val="16"/>
</p:tagLst>
</file>

<file path=ppt/tags/tag196.xml><?xml version="1.0" encoding="utf-8"?>
<p:tagLst xmlns:a="http://schemas.openxmlformats.org/drawingml/2006/main" xmlns:r="http://schemas.openxmlformats.org/officeDocument/2006/relationships" xmlns:p="http://schemas.openxmlformats.org/presentationml/2006/main">
  <p:tag name="NUM" val="17"/>
</p:tagLst>
</file>

<file path=ppt/tags/tag197.xml><?xml version="1.0" encoding="utf-8"?>
<p:tagLst xmlns:a="http://schemas.openxmlformats.org/drawingml/2006/main" xmlns:r="http://schemas.openxmlformats.org/officeDocument/2006/relationships" xmlns:p="http://schemas.openxmlformats.org/presentationml/2006/main">
  <p:tag name="NUM" val="18"/>
</p:tagLst>
</file>

<file path=ppt/tags/tag198.xml><?xml version="1.0" encoding="utf-8"?>
<p:tagLst xmlns:a="http://schemas.openxmlformats.org/drawingml/2006/main" xmlns:r="http://schemas.openxmlformats.org/officeDocument/2006/relationships" xmlns:p="http://schemas.openxmlformats.org/presentationml/2006/main">
  <p:tag name="NUM" val="1"/>
</p:tagLst>
</file>

<file path=ppt/tags/tag19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7"/>
</p:tagLst>
</file>

<file path=ppt/tags/tag200.xml><?xml version="1.0" encoding="utf-8"?>
<p:tagLst xmlns:a="http://schemas.openxmlformats.org/drawingml/2006/main" xmlns:r="http://schemas.openxmlformats.org/officeDocument/2006/relationships" xmlns:p="http://schemas.openxmlformats.org/presentationml/2006/main">
  <p:tag name="NUM" val="3"/>
</p:tagLst>
</file>

<file path=ppt/tags/tag201.xml><?xml version="1.0" encoding="utf-8"?>
<p:tagLst xmlns:a="http://schemas.openxmlformats.org/drawingml/2006/main" xmlns:r="http://schemas.openxmlformats.org/officeDocument/2006/relationships" xmlns:p="http://schemas.openxmlformats.org/presentationml/2006/main">
  <p:tag name="NUM" val="4"/>
</p:tagLst>
</file>

<file path=ppt/tags/tag202.xml><?xml version="1.0" encoding="utf-8"?>
<p:tagLst xmlns:a="http://schemas.openxmlformats.org/drawingml/2006/main" xmlns:r="http://schemas.openxmlformats.org/officeDocument/2006/relationships" xmlns:p="http://schemas.openxmlformats.org/presentationml/2006/main">
  <p:tag name="NUM" val="5"/>
</p:tagLst>
</file>

<file path=ppt/tags/tag203.xml><?xml version="1.0" encoding="utf-8"?>
<p:tagLst xmlns:a="http://schemas.openxmlformats.org/drawingml/2006/main" xmlns:r="http://schemas.openxmlformats.org/officeDocument/2006/relationships" xmlns:p="http://schemas.openxmlformats.org/presentationml/2006/main">
  <p:tag name="NUM" val="6"/>
</p:tagLst>
</file>

<file path=ppt/tags/tag204.xml><?xml version="1.0" encoding="utf-8"?>
<p:tagLst xmlns:a="http://schemas.openxmlformats.org/drawingml/2006/main" xmlns:r="http://schemas.openxmlformats.org/officeDocument/2006/relationships" xmlns:p="http://schemas.openxmlformats.org/presentationml/2006/main">
  <p:tag name="NUM" val="7"/>
</p:tagLst>
</file>

<file path=ppt/tags/tag205.xml><?xml version="1.0" encoding="utf-8"?>
<p:tagLst xmlns:a="http://schemas.openxmlformats.org/drawingml/2006/main" xmlns:r="http://schemas.openxmlformats.org/officeDocument/2006/relationships" xmlns:p="http://schemas.openxmlformats.org/presentationml/2006/main">
  <p:tag name="NUM" val="8"/>
</p:tagLst>
</file>

<file path=ppt/tags/tag206.xml><?xml version="1.0" encoding="utf-8"?>
<p:tagLst xmlns:a="http://schemas.openxmlformats.org/drawingml/2006/main" xmlns:r="http://schemas.openxmlformats.org/officeDocument/2006/relationships" xmlns:p="http://schemas.openxmlformats.org/presentationml/2006/main">
  <p:tag name="NUM" val="9"/>
</p:tagLst>
</file>

<file path=ppt/tags/tag207.xml><?xml version="1.0" encoding="utf-8"?>
<p:tagLst xmlns:a="http://schemas.openxmlformats.org/drawingml/2006/main" xmlns:r="http://schemas.openxmlformats.org/officeDocument/2006/relationships" xmlns:p="http://schemas.openxmlformats.org/presentationml/2006/main">
  <p:tag name="NUM" val="10"/>
</p:tagLst>
</file>

<file path=ppt/tags/tag208.xml><?xml version="1.0" encoding="utf-8"?>
<p:tagLst xmlns:a="http://schemas.openxmlformats.org/drawingml/2006/main" xmlns:r="http://schemas.openxmlformats.org/officeDocument/2006/relationships" xmlns:p="http://schemas.openxmlformats.org/presentationml/2006/main">
  <p:tag name="NUM" val="11"/>
</p:tagLst>
</file>

<file path=ppt/tags/tag209.xml><?xml version="1.0" encoding="utf-8"?>
<p:tagLst xmlns:a="http://schemas.openxmlformats.org/drawingml/2006/main" xmlns:r="http://schemas.openxmlformats.org/officeDocument/2006/relationships" xmlns:p="http://schemas.openxmlformats.org/presentationml/2006/main">
  <p:tag name="NUM" val="12"/>
</p:tagLst>
</file>

<file path=ppt/tags/tag21.xml><?xml version="1.0" encoding="utf-8"?>
<p:tagLst xmlns:a="http://schemas.openxmlformats.org/drawingml/2006/main" xmlns:r="http://schemas.openxmlformats.org/officeDocument/2006/relationships" xmlns:p="http://schemas.openxmlformats.org/presentationml/2006/main">
  <p:tag name="NUM" val="8"/>
</p:tagLst>
</file>

<file path=ppt/tags/tag210.xml><?xml version="1.0" encoding="utf-8"?>
<p:tagLst xmlns:a="http://schemas.openxmlformats.org/drawingml/2006/main" xmlns:r="http://schemas.openxmlformats.org/officeDocument/2006/relationships" xmlns:p="http://schemas.openxmlformats.org/presentationml/2006/main">
  <p:tag name="NUM" val="13"/>
</p:tagLst>
</file>

<file path=ppt/tags/tag211.xml><?xml version="1.0" encoding="utf-8"?>
<p:tagLst xmlns:a="http://schemas.openxmlformats.org/drawingml/2006/main" xmlns:r="http://schemas.openxmlformats.org/officeDocument/2006/relationships" xmlns:p="http://schemas.openxmlformats.org/presentationml/2006/main">
  <p:tag name="NUM" val="14"/>
</p:tagLst>
</file>

<file path=ppt/tags/tag212.xml><?xml version="1.0" encoding="utf-8"?>
<p:tagLst xmlns:a="http://schemas.openxmlformats.org/drawingml/2006/main" xmlns:r="http://schemas.openxmlformats.org/officeDocument/2006/relationships" xmlns:p="http://schemas.openxmlformats.org/presentationml/2006/main">
  <p:tag name="NUM" val="15"/>
</p:tagLst>
</file>

<file path=ppt/tags/tag213.xml><?xml version="1.0" encoding="utf-8"?>
<p:tagLst xmlns:a="http://schemas.openxmlformats.org/drawingml/2006/main" xmlns:r="http://schemas.openxmlformats.org/officeDocument/2006/relationships" xmlns:p="http://schemas.openxmlformats.org/presentationml/2006/main">
  <p:tag name="NUM" val="16"/>
</p:tagLst>
</file>

<file path=ppt/tags/tag214.xml><?xml version="1.0" encoding="utf-8"?>
<p:tagLst xmlns:a="http://schemas.openxmlformats.org/drawingml/2006/main" xmlns:r="http://schemas.openxmlformats.org/officeDocument/2006/relationships" xmlns:p="http://schemas.openxmlformats.org/presentationml/2006/main">
  <p:tag name="NUM" val="17"/>
</p:tagLst>
</file>

<file path=ppt/tags/tag215.xml><?xml version="1.0" encoding="utf-8"?>
<p:tagLst xmlns:a="http://schemas.openxmlformats.org/drawingml/2006/main" xmlns:r="http://schemas.openxmlformats.org/officeDocument/2006/relationships" xmlns:p="http://schemas.openxmlformats.org/presentationml/2006/main">
  <p:tag name="NUM" val="18"/>
</p:tagLst>
</file>

<file path=ppt/tags/tag216.xml><?xml version="1.0" encoding="utf-8"?>
<p:tagLst xmlns:a="http://schemas.openxmlformats.org/drawingml/2006/main" xmlns:r="http://schemas.openxmlformats.org/officeDocument/2006/relationships" xmlns:p="http://schemas.openxmlformats.org/presentationml/2006/main">
  <p:tag name="NUM" val="19"/>
</p:tagLst>
</file>

<file path=ppt/tags/tag217.xml><?xml version="1.0" encoding="utf-8"?>
<p:tagLst xmlns:a="http://schemas.openxmlformats.org/drawingml/2006/main" xmlns:r="http://schemas.openxmlformats.org/officeDocument/2006/relationships" xmlns:p="http://schemas.openxmlformats.org/presentationml/2006/main">
  <p:tag name="NUM" val="20"/>
</p:tagLst>
</file>

<file path=ppt/tags/tag218.xml><?xml version="1.0" encoding="utf-8"?>
<p:tagLst xmlns:a="http://schemas.openxmlformats.org/drawingml/2006/main" xmlns:r="http://schemas.openxmlformats.org/officeDocument/2006/relationships" xmlns:p="http://schemas.openxmlformats.org/presentationml/2006/main">
  <p:tag name="NUM" val="21"/>
</p:tagLst>
</file>

<file path=ppt/tags/tag219.xml><?xml version="1.0" encoding="utf-8"?>
<p:tagLst xmlns:a="http://schemas.openxmlformats.org/drawingml/2006/main" xmlns:r="http://schemas.openxmlformats.org/officeDocument/2006/relationships" xmlns:p="http://schemas.openxmlformats.org/presentationml/2006/main">
  <p:tag name="NUM" val="22"/>
</p:tagLst>
</file>

<file path=ppt/tags/tag22.xml><?xml version="1.0" encoding="utf-8"?>
<p:tagLst xmlns:a="http://schemas.openxmlformats.org/drawingml/2006/main" xmlns:r="http://schemas.openxmlformats.org/officeDocument/2006/relationships" xmlns:p="http://schemas.openxmlformats.org/presentationml/2006/main">
  <p:tag name="NUM" val="9"/>
</p:tagLst>
</file>

<file path=ppt/tags/tag220.xml><?xml version="1.0" encoding="utf-8"?>
<p:tagLst xmlns:a="http://schemas.openxmlformats.org/drawingml/2006/main" xmlns:r="http://schemas.openxmlformats.org/officeDocument/2006/relationships" xmlns:p="http://schemas.openxmlformats.org/presentationml/2006/main">
  <p:tag name="NUM" val="23"/>
</p:tagLst>
</file>

<file path=ppt/tags/tag221.xml><?xml version="1.0" encoding="utf-8"?>
<p:tagLst xmlns:a="http://schemas.openxmlformats.org/drawingml/2006/main" xmlns:r="http://schemas.openxmlformats.org/officeDocument/2006/relationships" xmlns:p="http://schemas.openxmlformats.org/presentationml/2006/main">
  <p:tag name="NUM" val="24"/>
</p:tagLst>
</file>

<file path=ppt/tags/tag222.xml><?xml version="1.0" encoding="utf-8"?>
<p:tagLst xmlns:a="http://schemas.openxmlformats.org/drawingml/2006/main" xmlns:r="http://schemas.openxmlformats.org/officeDocument/2006/relationships" xmlns:p="http://schemas.openxmlformats.org/presentationml/2006/main">
  <p:tag name="NUM" val="25"/>
</p:tagLst>
</file>

<file path=ppt/tags/tag223.xml><?xml version="1.0" encoding="utf-8"?>
<p:tagLst xmlns:a="http://schemas.openxmlformats.org/drawingml/2006/main" xmlns:r="http://schemas.openxmlformats.org/officeDocument/2006/relationships" xmlns:p="http://schemas.openxmlformats.org/presentationml/2006/main">
  <p:tag name="NUM" val="26"/>
</p:tagLst>
</file>

<file path=ppt/tags/tag224.xml><?xml version="1.0" encoding="utf-8"?>
<p:tagLst xmlns:a="http://schemas.openxmlformats.org/drawingml/2006/main" xmlns:r="http://schemas.openxmlformats.org/officeDocument/2006/relationships" xmlns:p="http://schemas.openxmlformats.org/presentationml/2006/main">
  <p:tag name="NUM" val="27"/>
</p:tagLst>
</file>

<file path=ppt/tags/tag225.xml><?xml version="1.0" encoding="utf-8"?>
<p:tagLst xmlns:a="http://schemas.openxmlformats.org/drawingml/2006/main" xmlns:r="http://schemas.openxmlformats.org/officeDocument/2006/relationships" xmlns:p="http://schemas.openxmlformats.org/presentationml/2006/main">
  <p:tag name="NUM" val="28"/>
</p:tagLst>
</file>

<file path=ppt/tags/tag226.xml><?xml version="1.0" encoding="utf-8"?>
<p:tagLst xmlns:a="http://schemas.openxmlformats.org/drawingml/2006/main" xmlns:r="http://schemas.openxmlformats.org/officeDocument/2006/relationships" xmlns:p="http://schemas.openxmlformats.org/presentationml/2006/main">
  <p:tag name="NUM" val="29"/>
</p:tagLst>
</file>

<file path=ppt/tags/tag227.xml><?xml version="1.0" encoding="utf-8"?>
<p:tagLst xmlns:a="http://schemas.openxmlformats.org/drawingml/2006/main" xmlns:r="http://schemas.openxmlformats.org/officeDocument/2006/relationships" xmlns:p="http://schemas.openxmlformats.org/presentationml/2006/main">
  <p:tag name="NUM" val="30"/>
</p:tagLst>
</file>

<file path=ppt/tags/tag228.xml><?xml version="1.0" encoding="utf-8"?>
<p:tagLst xmlns:a="http://schemas.openxmlformats.org/drawingml/2006/main" xmlns:r="http://schemas.openxmlformats.org/officeDocument/2006/relationships" xmlns:p="http://schemas.openxmlformats.org/presentationml/2006/main">
  <p:tag name="NUM" val="31"/>
</p:tagLst>
</file>

<file path=ppt/tags/tag229.xml><?xml version="1.0" encoding="utf-8"?>
<p:tagLst xmlns:a="http://schemas.openxmlformats.org/drawingml/2006/main" xmlns:r="http://schemas.openxmlformats.org/officeDocument/2006/relationships" xmlns:p="http://schemas.openxmlformats.org/presentationml/2006/main">
  <p:tag name="NUM" val="1"/>
</p:tagLst>
</file>

<file path=ppt/tags/tag23.xml><?xml version="1.0" encoding="utf-8"?>
<p:tagLst xmlns:a="http://schemas.openxmlformats.org/drawingml/2006/main" xmlns:r="http://schemas.openxmlformats.org/officeDocument/2006/relationships" xmlns:p="http://schemas.openxmlformats.org/presentationml/2006/main">
  <p:tag name="NUM" val="10"/>
</p:tagLst>
</file>

<file path=ppt/tags/tag230.xml><?xml version="1.0" encoding="utf-8"?>
<p:tagLst xmlns:a="http://schemas.openxmlformats.org/drawingml/2006/main" xmlns:r="http://schemas.openxmlformats.org/officeDocument/2006/relationships" xmlns:p="http://schemas.openxmlformats.org/presentationml/2006/main">
  <p:tag name="NUM" val="2"/>
</p:tagLst>
</file>

<file path=ppt/tags/tag231.xml><?xml version="1.0" encoding="utf-8"?>
<p:tagLst xmlns:a="http://schemas.openxmlformats.org/drawingml/2006/main" xmlns:r="http://schemas.openxmlformats.org/officeDocument/2006/relationships" xmlns:p="http://schemas.openxmlformats.org/presentationml/2006/main">
  <p:tag name="NUM" val="3"/>
</p:tagLst>
</file>

<file path=ppt/tags/tag232.xml><?xml version="1.0" encoding="utf-8"?>
<p:tagLst xmlns:a="http://schemas.openxmlformats.org/drawingml/2006/main" xmlns:r="http://schemas.openxmlformats.org/officeDocument/2006/relationships" xmlns:p="http://schemas.openxmlformats.org/presentationml/2006/main">
  <p:tag name="NUM" val="4"/>
</p:tagLst>
</file>

<file path=ppt/tags/tag233.xml><?xml version="1.0" encoding="utf-8"?>
<p:tagLst xmlns:a="http://schemas.openxmlformats.org/drawingml/2006/main" xmlns:r="http://schemas.openxmlformats.org/officeDocument/2006/relationships" xmlns:p="http://schemas.openxmlformats.org/presentationml/2006/main">
  <p:tag name="NUM" val="5"/>
</p:tagLst>
</file>

<file path=ppt/tags/tag234.xml><?xml version="1.0" encoding="utf-8"?>
<p:tagLst xmlns:a="http://schemas.openxmlformats.org/drawingml/2006/main" xmlns:r="http://schemas.openxmlformats.org/officeDocument/2006/relationships" xmlns:p="http://schemas.openxmlformats.org/presentationml/2006/main">
  <p:tag name="NUM" val="6"/>
</p:tagLst>
</file>

<file path=ppt/tags/tag235.xml><?xml version="1.0" encoding="utf-8"?>
<p:tagLst xmlns:a="http://schemas.openxmlformats.org/drawingml/2006/main" xmlns:r="http://schemas.openxmlformats.org/officeDocument/2006/relationships" xmlns:p="http://schemas.openxmlformats.org/presentationml/2006/main">
  <p:tag name="NUM" val="7"/>
</p:tagLst>
</file>

<file path=ppt/tags/tag236.xml><?xml version="1.0" encoding="utf-8"?>
<p:tagLst xmlns:a="http://schemas.openxmlformats.org/drawingml/2006/main" xmlns:r="http://schemas.openxmlformats.org/officeDocument/2006/relationships" xmlns:p="http://schemas.openxmlformats.org/presentationml/2006/main">
  <p:tag name="NUM" val="8"/>
</p:tagLst>
</file>

<file path=ppt/tags/tag237.xml><?xml version="1.0" encoding="utf-8"?>
<p:tagLst xmlns:a="http://schemas.openxmlformats.org/drawingml/2006/main" xmlns:r="http://schemas.openxmlformats.org/officeDocument/2006/relationships" xmlns:p="http://schemas.openxmlformats.org/presentationml/2006/main">
  <p:tag name="NUM" val="1"/>
</p:tagLst>
</file>

<file path=ppt/tags/tag238.xml><?xml version="1.0" encoding="utf-8"?>
<p:tagLst xmlns:a="http://schemas.openxmlformats.org/drawingml/2006/main" xmlns:r="http://schemas.openxmlformats.org/officeDocument/2006/relationships" xmlns:p="http://schemas.openxmlformats.org/presentationml/2006/main">
  <p:tag name="NUM" val="2"/>
</p:tagLst>
</file>

<file path=ppt/tags/tag239.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11"/>
</p:tagLst>
</file>

<file path=ppt/tags/tag240.xml><?xml version="1.0" encoding="utf-8"?>
<p:tagLst xmlns:a="http://schemas.openxmlformats.org/drawingml/2006/main" xmlns:r="http://schemas.openxmlformats.org/officeDocument/2006/relationships" xmlns:p="http://schemas.openxmlformats.org/presentationml/2006/main">
  <p:tag name="NUM" val="4"/>
</p:tagLst>
</file>

<file path=ppt/tags/tag241.xml><?xml version="1.0" encoding="utf-8"?>
<p:tagLst xmlns:a="http://schemas.openxmlformats.org/drawingml/2006/main" xmlns:r="http://schemas.openxmlformats.org/officeDocument/2006/relationships" xmlns:p="http://schemas.openxmlformats.org/presentationml/2006/main">
  <p:tag name="NUM" val="5"/>
</p:tagLst>
</file>

<file path=ppt/tags/tag242.xml><?xml version="1.0" encoding="utf-8"?>
<p:tagLst xmlns:a="http://schemas.openxmlformats.org/drawingml/2006/main" xmlns:r="http://schemas.openxmlformats.org/officeDocument/2006/relationships" xmlns:p="http://schemas.openxmlformats.org/presentationml/2006/main">
  <p:tag name="NUM" val="6"/>
</p:tagLst>
</file>

<file path=ppt/tags/tag243.xml><?xml version="1.0" encoding="utf-8"?>
<p:tagLst xmlns:a="http://schemas.openxmlformats.org/drawingml/2006/main" xmlns:r="http://schemas.openxmlformats.org/officeDocument/2006/relationships" xmlns:p="http://schemas.openxmlformats.org/presentationml/2006/main">
  <p:tag name="NUM" val="7"/>
</p:tagLst>
</file>

<file path=ppt/tags/tag244.xml><?xml version="1.0" encoding="utf-8"?>
<p:tagLst xmlns:a="http://schemas.openxmlformats.org/drawingml/2006/main" xmlns:r="http://schemas.openxmlformats.org/officeDocument/2006/relationships" xmlns:p="http://schemas.openxmlformats.org/presentationml/2006/main">
  <p:tag name="NUM" val="8"/>
</p:tagLst>
</file>

<file path=ppt/tags/tag245.xml><?xml version="1.0" encoding="utf-8"?>
<p:tagLst xmlns:a="http://schemas.openxmlformats.org/drawingml/2006/main" xmlns:r="http://schemas.openxmlformats.org/officeDocument/2006/relationships" xmlns:p="http://schemas.openxmlformats.org/presentationml/2006/main">
  <p:tag name="NUM" val="9"/>
</p:tagLst>
</file>

<file path=ppt/tags/tag246.xml><?xml version="1.0" encoding="utf-8"?>
<p:tagLst xmlns:a="http://schemas.openxmlformats.org/drawingml/2006/main" xmlns:r="http://schemas.openxmlformats.org/officeDocument/2006/relationships" xmlns:p="http://schemas.openxmlformats.org/presentationml/2006/main">
  <p:tag name="NUM" val="10"/>
</p:tagLst>
</file>

<file path=ppt/tags/tag247.xml><?xml version="1.0" encoding="utf-8"?>
<p:tagLst xmlns:a="http://schemas.openxmlformats.org/drawingml/2006/main" xmlns:r="http://schemas.openxmlformats.org/officeDocument/2006/relationships" xmlns:p="http://schemas.openxmlformats.org/presentationml/2006/main">
  <p:tag name="NUM" val="1"/>
</p:tagLst>
</file>

<file path=ppt/tags/tag248.xml><?xml version="1.0" encoding="utf-8"?>
<p:tagLst xmlns:a="http://schemas.openxmlformats.org/drawingml/2006/main" xmlns:r="http://schemas.openxmlformats.org/officeDocument/2006/relationships" xmlns:p="http://schemas.openxmlformats.org/presentationml/2006/main">
  <p:tag name="NUM" val="2"/>
</p:tagLst>
</file>

<file path=ppt/tags/tag249.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12"/>
</p:tagLst>
</file>

<file path=ppt/tags/tag250.xml><?xml version="1.0" encoding="utf-8"?>
<p:tagLst xmlns:a="http://schemas.openxmlformats.org/drawingml/2006/main" xmlns:r="http://schemas.openxmlformats.org/officeDocument/2006/relationships" xmlns:p="http://schemas.openxmlformats.org/presentationml/2006/main">
  <p:tag name="NUM" val="4"/>
</p:tagLst>
</file>

<file path=ppt/tags/tag251.xml><?xml version="1.0" encoding="utf-8"?>
<p:tagLst xmlns:a="http://schemas.openxmlformats.org/drawingml/2006/main" xmlns:r="http://schemas.openxmlformats.org/officeDocument/2006/relationships" xmlns:p="http://schemas.openxmlformats.org/presentationml/2006/main">
  <p:tag name="NUM" val="5"/>
</p:tagLst>
</file>

<file path=ppt/tags/tag252.xml><?xml version="1.0" encoding="utf-8"?>
<p:tagLst xmlns:a="http://schemas.openxmlformats.org/drawingml/2006/main" xmlns:r="http://schemas.openxmlformats.org/officeDocument/2006/relationships" xmlns:p="http://schemas.openxmlformats.org/presentationml/2006/main">
  <p:tag name="NUM" val="6"/>
</p:tagLst>
</file>

<file path=ppt/tags/tag253.xml><?xml version="1.0" encoding="utf-8"?>
<p:tagLst xmlns:a="http://schemas.openxmlformats.org/drawingml/2006/main" xmlns:r="http://schemas.openxmlformats.org/officeDocument/2006/relationships" xmlns:p="http://schemas.openxmlformats.org/presentationml/2006/main">
  <p:tag name="NUM" val="7"/>
</p:tagLst>
</file>

<file path=ppt/tags/tag254.xml><?xml version="1.0" encoding="utf-8"?>
<p:tagLst xmlns:a="http://schemas.openxmlformats.org/drawingml/2006/main" xmlns:r="http://schemas.openxmlformats.org/officeDocument/2006/relationships" xmlns:p="http://schemas.openxmlformats.org/presentationml/2006/main">
  <p:tag name="NUM" val="8"/>
</p:tagLst>
</file>

<file path=ppt/tags/tag255.xml><?xml version="1.0" encoding="utf-8"?>
<p:tagLst xmlns:a="http://schemas.openxmlformats.org/drawingml/2006/main" xmlns:r="http://schemas.openxmlformats.org/officeDocument/2006/relationships" xmlns:p="http://schemas.openxmlformats.org/presentationml/2006/main">
  <p:tag name="NUM" val="9"/>
</p:tagLst>
</file>

<file path=ppt/tags/tag256.xml><?xml version="1.0" encoding="utf-8"?>
<p:tagLst xmlns:a="http://schemas.openxmlformats.org/drawingml/2006/main" xmlns:r="http://schemas.openxmlformats.org/officeDocument/2006/relationships" xmlns:p="http://schemas.openxmlformats.org/presentationml/2006/main">
  <p:tag name="NUM" val="10"/>
</p:tagLst>
</file>

<file path=ppt/tags/tag257.xml><?xml version="1.0" encoding="utf-8"?>
<p:tagLst xmlns:a="http://schemas.openxmlformats.org/drawingml/2006/main" xmlns:r="http://schemas.openxmlformats.org/officeDocument/2006/relationships" xmlns:p="http://schemas.openxmlformats.org/presentationml/2006/main">
  <p:tag name="NUM" val="11"/>
</p:tagLst>
</file>

<file path=ppt/tags/tag258.xml><?xml version="1.0" encoding="utf-8"?>
<p:tagLst xmlns:a="http://schemas.openxmlformats.org/drawingml/2006/main" xmlns:r="http://schemas.openxmlformats.org/officeDocument/2006/relationships" xmlns:p="http://schemas.openxmlformats.org/presentationml/2006/main">
  <p:tag name="NUM" val="12"/>
</p:tagLst>
</file>

<file path=ppt/tags/tag259.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1"/>
</p:tagLst>
</file>

<file path=ppt/tags/tag260.xml><?xml version="1.0" encoding="utf-8"?>
<p:tagLst xmlns:a="http://schemas.openxmlformats.org/drawingml/2006/main" xmlns:r="http://schemas.openxmlformats.org/officeDocument/2006/relationships" xmlns:p="http://schemas.openxmlformats.org/presentationml/2006/main">
  <p:tag name="NUM" val="2"/>
</p:tagLst>
</file>

<file path=ppt/tags/tag261.xml><?xml version="1.0" encoding="utf-8"?>
<p:tagLst xmlns:a="http://schemas.openxmlformats.org/drawingml/2006/main" xmlns:r="http://schemas.openxmlformats.org/officeDocument/2006/relationships" xmlns:p="http://schemas.openxmlformats.org/presentationml/2006/main">
  <p:tag name="NUM" val="3"/>
</p:tagLst>
</file>

<file path=ppt/tags/tag262.xml><?xml version="1.0" encoding="utf-8"?>
<p:tagLst xmlns:a="http://schemas.openxmlformats.org/drawingml/2006/main" xmlns:r="http://schemas.openxmlformats.org/officeDocument/2006/relationships" xmlns:p="http://schemas.openxmlformats.org/presentationml/2006/main">
  <p:tag name="NUM" val="4"/>
</p:tagLst>
</file>

<file path=ppt/tags/tag263.xml><?xml version="1.0" encoding="utf-8"?>
<p:tagLst xmlns:a="http://schemas.openxmlformats.org/drawingml/2006/main" xmlns:r="http://schemas.openxmlformats.org/officeDocument/2006/relationships" xmlns:p="http://schemas.openxmlformats.org/presentationml/2006/main">
  <p:tag name="NUM" val="5"/>
</p:tagLst>
</file>

<file path=ppt/tags/tag264.xml><?xml version="1.0" encoding="utf-8"?>
<p:tagLst xmlns:a="http://schemas.openxmlformats.org/drawingml/2006/main" xmlns:r="http://schemas.openxmlformats.org/officeDocument/2006/relationships" xmlns:p="http://schemas.openxmlformats.org/presentationml/2006/main">
  <p:tag name="NUM" val="6"/>
</p:tagLst>
</file>

<file path=ppt/tags/tag265.xml><?xml version="1.0" encoding="utf-8"?>
<p:tagLst xmlns:a="http://schemas.openxmlformats.org/drawingml/2006/main" xmlns:r="http://schemas.openxmlformats.org/officeDocument/2006/relationships" xmlns:p="http://schemas.openxmlformats.org/presentationml/2006/main">
  <p:tag name="NUM" val="7"/>
</p:tagLst>
</file>

<file path=ppt/tags/tag266.xml><?xml version="1.0" encoding="utf-8"?>
<p:tagLst xmlns:a="http://schemas.openxmlformats.org/drawingml/2006/main" xmlns:r="http://schemas.openxmlformats.org/officeDocument/2006/relationships" xmlns:p="http://schemas.openxmlformats.org/presentationml/2006/main">
  <p:tag name="NUM" val="8"/>
</p:tagLst>
</file>

<file path=ppt/tags/tag267.xml><?xml version="1.0" encoding="utf-8"?>
<p:tagLst xmlns:a="http://schemas.openxmlformats.org/drawingml/2006/main" xmlns:r="http://schemas.openxmlformats.org/officeDocument/2006/relationships" xmlns:p="http://schemas.openxmlformats.org/presentationml/2006/main">
  <p:tag name="NUM" val="9"/>
</p:tagLst>
</file>

<file path=ppt/tags/tag268.xml><?xml version="1.0" encoding="utf-8"?>
<p:tagLst xmlns:a="http://schemas.openxmlformats.org/drawingml/2006/main" xmlns:r="http://schemas.openxmlformats.org/officeDocument/2006/relationships" xmlns:p="http://schemas.openxmlformats.org/presentationml/2006/main">
  <p:tag name="NUM" val="10"/>
</p:tagLst>
</file>

<file path=ppt/tags/tag269.xml><?xml version="1.0" encoding="utf-8"?>
<p:tagLst xmlns:a="http://schemas.openxmlformats.org/drawingml/2006/main" xmlns:r="http://schemas.openxmlformats.org/officeDocument/2006/relationships" xmlns:p="http://schemas.openxmlformats.org/presentationml/2006/main">
  <p:tag name="NUM" val="11"/>
</p:tagLst>
</file>

<file path=ppt/tags/tag27.xml><?xml version="1.0" encoding="utf-8"?>
<p:tagLst xmlns:a="http://schemas.openxmlformats.org/drawingml/2006/main" xmlns:r="http://schemas.openxmlformats.org/officeDocument/2006/relationships" xmlns:p="http://schemas.openxmlformats.org/presentationml/2006/main">
  <p:tag name="NUM" val="2"/>
</p:tagLst>
</file>

<file path=ppt/tags/tag270.xml><?xml version="1.0" encoding="utf-8"?>
<p:tagLst xmlns:a="http://schemas.openxmlformats.org/drawingml/2006/main" xmlns:r="http://schemas.openxmlformats.org/officeDocument/2006/relationships" xmlns:p="http://schemas.openxmlformats.org/presentationml/2006/main">
  <p:tag name="NUM" val="12"/>
</p:tagLst>
</file>

<file path=ppt/tags/tag271.xml><?xml version="1.0" encoding="utf-8"?>
<p:tagLst xmlns:a="http://schemas.openxmlformats.org/drawingml/2006/main" xmlns:r="http://schemas.openxmlformats.org/officeDocument/2006/relationships" xmlns:p="http://schemas.openxmlformats.org/presentationml/2006/main">
  <p:tag name="NUM" val="13"/>
</p:tagLst>
</file>

<file path=ppt/tags/tag272.xml><?xml version="1.0" encoding="utf-8"?>
<p:tagLst xmlns:a="http://schemas.openxmlformats.org/drawingml/2006/main" xmlns:r="http://schemas.openxmlformats.org/officeDocument/2006/relationships" xmlns:p="http://schemas.openxmlformats.org/presentationml/2006/main">
  <p:tag name="NUM" val="14"/>
</p:tagLst>
</file>

<file path=ppt/tags/tag273.xml><?xml version="1.0" encoding="utf-8"?>
<p:tagLst xmlns:a="http://schemas.openxmlformats.org/drawingml/2006/main" xmlns:r="http://schemas.openxmlformats.org/officeDocument/2006/relationships" xmlns:p="http://schemas.openxmlformats.org/presentationml/2006/main">
  <p:tag name="NUM" val="1"/>
</p:tagLst>
</file>

<file path=ppt/tags/tag274.xml><?xml version="1.0" encoding="utf-8"?>
<p:tagLst xmlns:a="http://schemas.openxmlformats.org/drawingml/2006/main" xmlns:r="http://schemas.openxmlformats.org/officeDocument/2006/relationships" xmlns:p="http://schemas.openxmlformats.org/presentationml/2006/main">
  <p:tag name="NUM" val="2"/>
</p:tagLst>
</file>

<file path=ppt/tags/tag275.xml><?xml version="1.0" encoding="utf-8"?>
<p:tagLst xmlns:a="http://schemas.openxmlformats.org/drawingml/2006/main" xmlns:r="http://schemas.openxmlformats.org/officeDocument/2006/relationships" xmlns:p="http://schemas.openxmlformats.org/presentationml/2006/main">
  <p:tag name="NUM" val="3"/>
</p:tagLst>
</file>

<file path=ppt/tags/tag276.xml><?xml version="1.0" encoding="utf-8"?>
<p:tagLst xmlns:a="http://schemas.openxmlformats.org/drawingml/2006/main" xmlns:r="http://schemas.openxmlformats.org/officeDocument/2006/relationships" xmlns:p="http://schemas.openxmlformats.org/presentationml/2006/main">
  <p:tag name="NUM" val="4"/>
</p:tagLst>
</file>

<file path=ppt/tags/tag277.xml><?xml version="1.0" encoding="utf-8"?>
<p:tagLst xmlns:a="http://schemas.openxmlformats.org/drawingml/2006/main" xmlns:r="http://schemas.openxmlformats.org/officeDocument/2006/relationships" xmlns:p="http://schemas.openxmlformats.org/presentationml/2006/main">
  <p:tag name="NUM" val="5"/>
</p:tagLst>
</file>

<file path=ppt/tags/tag278.xml><?xml version="1.0" encoding="utf-8"?>
<p:tagLst xmlns:a="http://schemas.openxmlformats.org/drawingml/2006/main" xmlns:r="http://schemas.openxmlformats.org/officeDocument/2006/relationships" xmlns:p="http://schemas.openxmlformats.org/presentationml/2006/main">
  <p:tag name="NUM" val="6"/>
</p:tagLst>
</file>

<file path=ppt/tags/tag279.xml><?xml version="1.0" encoding="utf-8"?>
<p:tagLst xmlns:a="http://schemas.openxmlformats.org/drawingml/2006/main" xmlns:r="http://schemas.openxmlformats.org/officeDocument/2006/relationships" xmlns:p="http://schemas.openxmlformats.org/presentationml/2006/main">
  <p:tag name="NUM" val="7"/>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80.xml><?xml version="1.0" encoding="utf-8"?>
<p:tagLst xmlns:a="http://schemas.openxmlformats.org/drawingml/2006/main" xmlns:r="http://schemas.openxmlformats.org/officeDocument/2006/relationships" xmlns:p="http://schemas.openxmlformats.org/presentationml/2006/main">
  <p:tag name="NUM" val="8"/>
</p:tagLst>
</file>

<file path=ppt/tags/tag281.xml><?xml version="1.0" encoding="utf-8"?>
<p:tagLst xmlns:a="http://schemas.openxmlformats.org/drawingml/2006/main" xmlns:r="http://schemas.openxmlformats.org/officeDocument/2006/relationships" xmlns:p="http://schemas.openxmlformats.org/presentationml/2006/main">
  <p:tag name="NUM" val="9"/>
</p:tagLst>
</file>

<file path=ppt/tags/tag282.xml><?xml version="1.0" encoding="utf-8"?>
<p:tagLst xmlns:a="http://schemas.openxmlformats.org/drawingml/2006/main" xmlns:r="http://schemas.openxmlformats.org/officeDocument/2006/relationships" xmlns:p="http://schemas.openxmlformats.org/presentationml/2006/main">
  <p:tag name="NUM" val="10"/>
</p:tagLst>
</file>

<file path=ppt/tags/tag283.xml><?xml version="1.0" encoding="utf-8"?>
<p:tagLst xmlns:a="http://schemas.openxmlformats.org/drawingml/2006/main" xmlns:r="http://schemas.openxmlformats.org/officeDocument/2006/relationships" xmlns:p="http://schemas.openxmlformats.org/presentationml/2006/main">
  <p:tag name="NUM" val="11"/>
</p:tagLst>
</file>

<file path=ppt/tags/tag284.xml><?xml version="1.0" encoding="utf-8"?>
<p:tagLst xmlns:a="http://schemas.openxmlformats.org/drawingml/2006/main" xmlns:r="http://schemas.openxmlformats.org/officeDocument/2006/relationships" xmlns:p="http://schemas.openxmlformats.org/presentationml/2006/main">
  <p:tag name="NUM" val="12"/>
</p:tagLst>
</file>

<file path=ppt/tags/tag285.xml><?xml version="1.0" encoding="utf-8"?>
<p:tagLst xmlns:a="http://schemas.openxmlformats.org/drawingml/2006/main" xmlns:r="http://schemas.openxmlformats.org/officeDocument/2006/relationships" xmlns:p="http://schemas.openxmlformats.org/presentationml/2006/main">
  <p:tag name="NUM" val="13"/>
</p:tagLst>
</file>

<file path=ppt/tags/tag286.xml><?xml version="1.0" encoding="utf-8"?>
<p:tagLst xmlns:a="http://schemas.openxmlformats.org/drawingml/2006/main" xmlns:r="http://schemas.openxmlformats.org/officeDocument/2006/relationships" xmlns:p="http://schemas.openxmlformats.org/presentationml/2006/main">
  <p:tag name="NUM" val="14"/>
</p:tagLst>
</file>

<file path=ppt/tags/tag287.xml><?xml version="1.0" encoding="utf-8"?>
<p:tagLst xmlns:a="http://schemas.openxmlformats.org/drawingml/2006/main" xmlns:r="http://schemas.openxmlformats.org/officeDocument/2006/relationships" xmlns:p="http://schemas.openxmlformats.org/presentationml/2006/main">
  <p:tag name="NUM" val="15"/>
</p:tagLst>
</file>

<file path=ppt/tags/tag288.xml><?xml version="1.0" encoding="utf-8"?>
<p:tagLst xmlns:a="http://schemas.openxmlformats.org/drawingml/2006/main" xmlns:r="http://schemas.openxmlformats.org/officeDocument/2006/relationships" xmlns:p="http://schemas.openxmlformats.org/presentationml/2006/main">
  <p:tag name="NUM" val="16"/>
</p:tagLst>
</file>

<file path=ppt/tags/tag289.xml><?xml version="1.0" encoding="utf-8"?>
<p:tagLst xmlns:a="http://schemas.openxmlformats.org/drawingml/2006/main" xmlns:r="http://schemas.openxmlformats.org/officeDocument/2006/relationships" xmlns:p="http://schemas.openxmlformats.org/presentationml/2006/main">
  <p:tag name="NUM" val="17"/>
</p:tagLst>
</file>

<file path=ppt/tags/tag29.xml><?xml version="1.0" encoding="utf-8"?>
<p:tagLst xmlns:a="http://schemas.openxmlformats.org/drawingml/2006/main" xmlns:r="http://schemas.openxmlformats.org/officeDocument/2006/relationships" xmlns:p="http://schemas.openxmlformats.org/presentationml/2006/main">
  <p:tag name="NUM" val="4"/>
</p:tagLst>
</file>

<file path=ppt/tags/tag290.xml><?xml version="1.0" encoding="utf-8"?>
<p:tagLst xmlns:a="http://schemas.openxmlformats.org/drawingml/2006/main" xmlns:r="http://schemas.openxmlformats.org/officeDocument/2006/relationships" xmlns:p="http://schemas.openxmlformats.org/presentationml/2006/main">
  <p:tag name="NUM" val="18"/>
</p:tagLst>
</file>

<file path=ppt/tags/tag291.xml><?xml version="1.0" encoding="utf-8"?>
<p:tagLst xmlns:a="http://schemas.openxmlformats.org/drawingml/2006/main" xmlns:r="http://schemas.openxmlformats.org/officeDocument/2006/relationships" xmlns:p="http://schemas.openxmlformats.org/presentationml/2006/main">
  <p:tag name="NUM" val="19"/>
</p:tagLst>
</file>

<file path=ppt/tags/tag292.xml><?xml version="1.0" encoding="utf-8"?>
<p:tagLst xmlns:a="http://schemas.openxmlformats.org/drawingml/2006/main" xmlns:r="http://schemas.openxmlformats.org/officeDocument/2006/relationships" xmlns:p="http://schemas.openxmlformats.org/presentationml/2006/main">
  <p:tag name="NUM" val="20"/>
</p:tagLst>
</file>

<file path=ppt/tags/tag293.xml><?xml version="1.0" encoding="utf-8"?>
<p:tagLst xmlns:a="http://schemas.openxmlformats.org/drawingml/2006/main" xmlns:r="http://schemas.openxmlformats.org/officeDocument/2006/relationships" xmlns:p="http://schemas.openxmlformats.org/presentationml/2006/main">
  <p:tag name="NUM" val="21"/>
</p:tagLst>
</file>

<file path=ppt/tags/tag294.xml><?xml version="1.0" encoding="utf-8"?>
<p:tagLst xmlns:a="http://schemas.openxmlformats.org/drawingml/2006/main" xmlns:r="http://schemas.openxmlformats.org/officeDocument/2006/relationships" xmlns:p="http://schemas.openxmlformats.org/presentationml/2006/main">
  <p:tag name="NUM" val="22"/>
</p:tagLst>
</file>

<file path=ppt/tags/tag295.xml><?xml version="1.0" encoding="utf-8"?>
<p:tagLst xmlns:a="http://schemas.openxmlformats.org/drawingml/2006/main" xmlns:r="http://schemas.openxmlformats.org/officeDocument/2006/relationships" xmlns:p="http://schemas.openxmlformats.org/presentationml/2006/main">
  <p:tag name="NUM" val="23"/>
</p:tagLst>
</file>

<file path=ppt/tags/tag296.xml><?xml version="1.0" encoding="utf-8"?>
<p:tagLst xmlns:a="http://schemas.openxmlformats.org/drawingml/2006/main" xmlns:r="http://schemas.openxmlformats.org/officeDocument/2006/relationships" xmlns:p="http://schemas.openxmlformats.org/presentationml/2006/main">
  <p:tag name="NUM" val="24"/>
</p:tagLst>
</file>

<file path=ppt/tags/tag297.xml><?xml version="1.0" encoding="utf-8"?>
<p:tagLst xmlns:a="http://schemas.openxmlformats.org/drawingml/2006/main" xmlns:r="http://schemas.openxmlformats.org/officeDocument/2006/relationships" xmlns:p="http://schemas.openxmlformats.org/presentationml/2006/main">
  <p:tag name="NUM" val="25"/>
</p:tagLst>
</file>

<file path=ppt/tags/tag298.xml><?xml version="1.0" encoding="utf-8"?>
<p:tagLst xmlns:a="http://schemas.openxmlformats.org/drawingml/2006/main" xmlns:r="http://schemas.openxmlformats.org/officeDocument/2006/relationships" xmlns:p="http://schemas.openxmlformats.org/presentationml/2006/main">
  <p:tag name="NUM" val="26"/>
</p:tagLst>
</file>

<file path=ppt/tags/tag29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5"/>
</p:tagLst>
</file>

<file path=ppt/tags/tag300.xml><?xml version="1.0" encoding="utf-8"?>
<p:tagLst xmlns:a="http://schemas.openxmlformats.org/drawingml/2006/main" xmlns:r="http://schemas.openxmlformats.org/officeDocument/2006/relationships" xmlns:p="http://schemas.openxmlformats.org/presentationml/2006/main">
  <p:tag name="NUM" val="2"/>
</p:tagLst>
</file>

<file path=ppt/tags/tag301.xml><?xml version="1.0" encoding="utf-8"?>
<p:tagLst xmlns:a="http://schemas.openxmlformats.org/drawingml/2006/main" xmlns:r="http://schemas.openxmlformats.org/officeDocument/2006/relationships" xmlns:p="http://schemas.openxmlformats.org/presentationml/2006/main">
  <p:tag name="NUM" val="3"/>
</p:tagLst>
</file>

<file path=ppt/tags/tag302.xml><?xml version="1.0" encoding="utf-8"?>
<p:tagLst xmlns:a="http://schemas.openxmlformats.org/drawingml/2006/main" xmlns:r="http://schemas.openxmlformats.org/officeDocument/2006/relationships" xmlns:p="http://schemas.openxmlformats.org/presentationml/2006/main">
  <p:tag name="NUM" val="4"/>
</p:tagLst>
</file>

<file path=ppt/tags/tag303.xml><?xml version="1.0" encoding="utf-8"?>
<p:tagLst xmlns:a="http://schemas.openxmlformats.org/drawingml/2006/main" xmlns:r="http://schemas.openxmlformats.org/officeDocument/2006/relationships" xmlns:p="http://schemas.openxmlformats.org/presentationml/2006/main">
  <p:tag name="NUM" val="5"/>
</p:tagLst>
</file>

<file path=ppt/tags/tag304.xml><?xml version="1.0" encoding="utf-8"?>
<p:tagLst xmlns:a="http://schemas.openxmlformats.org/drawingml/2006/main" xmlns:r="http://schemas.openxmlformats.org/officeDocument/2006/relationships" xmlns:p="http://schemas.openxmlformats.org/presentationml/2006/main">
  <p:tag name="NUM" val="6"/>
</p:tagLst>
</file>

<file path=ppt/tags/tag305.xml><?xml version="1.0" encoding="utf-8"?>
<p:tagLst xmlns:a="http://schemas.openxmlformats.org/drawingml/2006/main" xmlns:r="http://schemas.openxmlformats.org/officeDocument/2006/relationships" xmlns:p="http://schemas.openxmlformats.org/presentationml/2006/main">
  <p:tag name="NUM" val="7"/>
</p:tagLst>
</file>

<file path=ppt/tags/tag306.xml><?xml version="1.0" encoding="utf-8"?>
<p:tagLst xmlns:a="http://schemas.openxmlformats.org/drawingml/2006/main" xmlns:r="http://schemas.openxmlformats.org/officeDocument/2006/relationships" xmlns:p="http://schemas.openxmlformats.org/presentationml/2006/main">
  <p:tag name="NUM" val="1"/>
</p:tagLst>
</file>

<file path=ppt/tags/tag307.xml><?xml version="1.0" encoding="utf-8"?>
<p:tagLst xmlns:a="http://schemas.openxmlformats.org/drawingml/2006/main" xmlns:r="http://schemas.openxmlformats.org/officeDocument/2006/relationships" xmlns:p="http://schemas.openxmlformats.org/presentationml/2006/main">
  <p:tag name="NUM" val="2"/>
</p:tagLst>
</file>

<file path=ppt/tags/tag308.xml><?xml version="1.0" encoding="utf-8"?>
<p:tagLst xmlns:a="http://schemas.openxmlformats.org/drawingml/2006/main" xmlns:r="http://schemas.openxmlformats.org/officeDocument/2006/relationships" xmlns:p="http://schemas.openxmlformats.org/presentationml/2006/main">
  <p:tag name="NUM" val="3"/>
</p:tagLst>
</file>

<file path=ppt/tags/tag309.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6"/>
</p:tagLst>
</file>

<file path=ppt/tags/tag32.xml><?xml version="1.0" encoding="utf-8"?>
<p:tagLst xmlns:a="http://schemas.openxmlformats.org/drawingml/2006/main" xmlns:r="http://schemas.openxmlformats.org/officeDocument/2006/relationships" xmlns:p="http://schemas.openxmlformats.org/presentationml/2006/main">
  <p:tag name="NUM" val="7"/>
</p:tagLst>
</file>

<file path=ppt/tags/tag33.xml><?xml version="1.0" encoding="utf-8"?>
<p:tagLst xmlns:a="http://schemas.openxmlformats.org/drawingml/2006/main" xmlns:r="http://schemas.openxmlformats.org/officeDocument/2006/relationships" xmlns:p="http://schemas.openxmlformats.org/presentationml/2006/main">
  <p:tag name="NUM" val="8"/>
</p:tagLst>
</file>

<file path=ppt/tags/tag34.xml><?xml version="1.0" encoding="utf-8"?>
<p:tagLst xmlns:a="http://schemas.openxmlformats.org/drawingml/2006/main" xmlns:r="http://schemas.openxmlformats.org/officeDocument/2006/relationships" xmlns:p="http://schemas.openxmlformats.org/presentationml/2006/main">
  <p:tag name="NUM" val="9"/>
</p:tagLst>
</file>

<file path=ppt/tags/tag35.xml><?xml version="1.0" encoding="utf-8"?>
<p:tagLst xmlns:a="http://schemas.openxmlformats.org/drawingml/2006/main" xmlns:r="http://schemas.openxmlformats.org/officeDocument/2006/relationships" xmlns:p="http://schemas.openxmlformats.org/presentationml/2006/main">
  <p:tag name="NUM" val="10"/>
</p:tagLst>
</file>

<file path=ppt/tags/tag36.xml><?xml version="1.0" encoding="utf-8"?>
<p:tagLst xmlns:a="http://schemas.openxmlformats.org/drawingml/2006/main" xmlns:r="http://schemas.openxmlformats.org/officeDocument/2006/relationships" xmlns:p="http://schemas.openxmlformats.org/presentationml/2006/main">
  <p:tag name="NUM" val="11"/>
</p:tagLst>
</file>

<file path=ppt/tags/tag37.xml><?xml version="1.0" encoding="utf-8"?>
<p:tagLst xmlns:a="http://schemas.openxmlformats.org/drawingml/2006/main" xmlns:r="http://schemas.openxmlformats.org/officeDocument/2006/relationships" xmlns:p="http://schemas.openxmlformats.org/presentationml/2006/main">
  <p:tag name="NUM" val="12"/>
</p:tagLst>
</file>

<file path=ppt/tags/tag38.xml><?xml version="1.0" encoding="utf-8"?>
<p:tagLst xmlns:a="http://schemas.openxmlformats.org/drawingml/2006/main" xmlns:r="http://schemas.openxmlformats.org/officeDocument/2006/relationships" xmlns:p="http://schemas.openxmlformats.org/presentationml/2006/main">
  <p:tag name="NUM" val="13"/>
</p:tagLst>
</file>

<file path=ppt/tags/tag39.xml><?xml version="1.0" encoding="utf-8"?>
<p:tagLst xmlns:a="http://schemas.openxmlformats.org/drawingml/2006/main" xmlns:r="http://schemas.openxmlformats.org/officeDocument/2006/relationships" xmlns:p="http://schemas.openxmlformats.org/presentationml/2006/main">
  <p:tag name="NUM" val="1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5"/>
</p:tagLst>
</file>

<file path=ppt/tags/tag41.xml><?xml version="1.0" encoding="utf-8"?>
<p:tagLst xmlns:a="http://schemas.openxmlformats.org/drawingml/2006/main" xmlns:r="http://schemas.openxmlformats.org/officeDocument/2006/relationships" xmlns:p="http://schemas.openxmlformats.org/presentationml/2006/main">
  <p:tag name="NUM" val="16"/>
</p:tagLst>
</file>

<file path=ppt/tags/tag42.xml><?xml version="1.0" encoding="utf-8"?>
<p:tagLst xmlns:a="http://schemas.openxmlformats.org/drawingml/2006/main" xmlns:r="http://schemas.openxmlformats.org/officeDocument/2006/relationships" xmlns:p="http://schemas.openxmlformats.org/presentationml/2006/main">
  <p:tag name="NUM" val="17"/>
</p:tagLst>
</file>

<file path=ppt/tags/tag43.xml><?xml version="1.0" encoding="utf-8"?>
<p:tagLst xmlns:a="http://schemas.openxmlformats.org/drawingml/2006/main" xmlns:r="http://schemas.openxmlformats.org/officeDocument/2006/relationships" xmlns:p="http://schemas.openxmlformats.org/presentationml/2006/main">
  <p:tag name="NUM" val="18"/>
</p:tagLst>
</file>

<file path=ppt/tags/tag44.xml><?xml version="1.0" encoding="utf-8"?>
<p:tagLst xmlns:a="http://schemas.openxmlformats.org/drawingml/2006/main" xmlns:r="http://schemas.openxmlformats.org/officeDocument/2006/relationships" xmlns:p="http://schemas.openxmlformats.org/presentationml/2006/main">
  <p:tag name="NUM" val="19"/>
</p:tagLst>
</file>

<file path=ppt/tags/tag45.xml><?xml version="1.0" encoding="utf-8"?>
<p:tagLst xmlns:a="http://schemas.openxmlformats.org/drawingml/2006/main" xmlns:r="http://schemas.openxmlformats.org/officeDocument/2006/relationships" xmlns:p="http://schemas.openxmlformats.org/presentationml/2006/main">
  <p:tag name="NUM" val="20"/>
</p:tagLst>
</file>

<file path=ppt/tags/tag46.xml><?xml version="1.0" encoding="utf-8"?>
<p:tagLst xmlns:a="http://schemas.openxmlformats.org/drawingml/2006/main" xmlns:r="http://schemas.openxmlformats.org/officeDocument/2006/relationships" xmlns:p="http://schemas.openxmlformats.org/presentationml/2006/main">
  <p:tag name="NUM" val="21"/>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7"/>
</p:tagLst>
</file>

<file path=ppt/tags/tag54.xml><?xml version="1.0" encoding="utf-8"?>
<p:tagLst xmlns:a="http://schemas.openxmlformats.org/drawingml/2006/main" xmlns:r="http://schemas.openxmlformats.org/officeDocument/2006/relationships" xmlns:p="http://schemas.openxmlformats.org/presentationml/2006/main">
  <p:tag name="NUM" val="8"/>
</p:tagLst>
</file>

<file path=ppt/tags/tag55.xml><?xml version="1.0" encoding="utf-8"?>
<p:tagLst xmlns:a="http://schemas.openxmlformats.org/drawingml/2006/main" xmlns:r="http://schemas.openxmlformats.org/officeDocument/2006/relationships" xmlns:p="http://schemas.openxmlformats.org/presentationml/2006/main">
  <p:tag name="NUM" val="9"/>
</p:tagLst>
</file>

<file path=ppt/tags/tag56.xml><?xml version="1.0" encoding="utf-8"?>
<p:tagLst xmlns:a="http://schemas.openxmlformats.org/drawingml/2006/main" xmlns:r="http://schemas.openxmlformats.org/officeDocument/2006/relationships" xmlns:p="http://schemas.openxmlformats.org/presentationml/2006/main">
  <p:tag name="NUM" val="10"/>
</p:tagLst>
</file>

<file path=ppt/tags/tag57.xml><?xml version="1.0" encoding="utf-8"?>
<p:tagLst xmlns:a="http://schemas.openxmlformats.org/drawingml/2006/main" xmlns:r="http://schemas.openxmlformats.org/officeDocument/2006/relationships" xmlns:p="http://schemas.openxmlformats.org/presentationml/2006/main">
  <p:tag name="NUM" val="11"/>
</p:tagLst>
</file>

<file path=ppt/tags/tag58.xml><?xml version="1.0" encoding="utf-8"?>
<p:tagLst xmlns:a="http://schemas.openxmlformats.org/drawingml/2006/main" xmlns:r="http://schemas.openxmlformats.org/officeDocument/2006/relationships" xmlns:p="http://schemas.openxmlformats.org/presentationml/2006/main">
  <p:tag name="NUM" val="12"/>
</p:tagLst>
</file>

<file path=ppt/tags/tag59.xml><?xml version="1.0" encoding="utf-8"?>
<p:tagLst xmlns:a="http://schemas.openxmlformats.org/drawingml/2006/main" xmlns:r="http://schemas.openxmlformats.org/officeDocument/2006/relationships" xmlns:p="http://schemas.openxmlformats.org/presentationml/2006/main">
  <p:tag name="NUM" val="13"/>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14"/>
</p:tagLst>
</file>

<file path=ppt/tags/tag61.xml><?xml version="1.0" encoding="utf-8"?>
<p:tagLst xmlns:a="http://schemas.openxmlformats.org/drawingml/2006/main" xmlns:r="http://schemas.openxmlformats.org/officeDocument/2006/relationships" xmlns:p="http://schemas.openxmlformats.org/presentationml/2006/main">
  <p:tag name="NUM" val="15"/>
</p:tagLst>
</file>

<file path=ppt/tags/tag62.xml><?xml version="1.0" encoding="utf-8"?>
<p:tagLst xmlns:a="http://schemas.openxmlformats.org/drawingml/2006/main" xmlns:r="http://schemas.openxmlformats.org/officeDocument/2006/relationships" xmlns:p="http://schemas.openxmlformats.org/presentationml/2006/main">
  <p:tag name="NUM" val="16"/>
</p:tagLst>
</file>

<file path=ppt/tags/tag63.xml><?xml version="1.0" encoding="utf-8"?>
<p:tagLst xmlns:a="http://schemas.openxmlformats.org/drawingml/2006/main" xmlns:r="http://schemas.openxmlformats.org/officeDocument/2006/relationships" xmlns:p="http://schemas.openxmlformats.org/presentationml/2006/main">
  <p:tag name="NUM" val="17"/>
</p:tagLst>
</file>

<file path=ppt/tags/tag64.xml><?xml version="1.0" encoding="utf-8"?>
<p:tagLst xmlns:a="http://schemas.openxmlformats.org/drawingml/2006/main" xmlns:r="http://schemas.openxmlformats.org/officeDocument/2006/relationships" xmlns:p="http://schemas.openxmlformats.org/presentationml/2006/main">
  <p:tag name="NUM" val="18"/>
</p:tagLst>
</file>

<file path=ppt/tags/tag65.xml><?xml version="1.0" encoding="utf-8"?>
<p:tagLst xmlns:a="http://schemas.openxmlformats.org/drawingml/2006/main" xmlns:r="http://schemas.openxmlformats.org/officeDocument/2006/relationships" xmlns:p="http://schemas.openxmlformats.org/presentationml/2006/main">
  <p:tag name="NUM" val="19"/>
</p:tagLst>
</file>

<file path=ppt/tags/tag66.xml><?xml version="1.0" encoding="utf-8"?>
<p:tagLst xmlns:a="http://schemas.openxmlformats.org/drawingml/2006/main" xmlns:r="http://schemas.openxmlformats.org/officeDocument/2006/relationships" xmlns:p="http://schemas.openxmlformats.org/presentationml/2006/main">
  <p:tag name="NUM" val="20"/>
</p:tagLst>
</file>

<file path=ppt/tags/tag67.xml><?xml version="1.0" encoding="utf-8"?>
<p:tagLst xmlns:a="http://schemas.openxmlformats.org/drawingml/2006/main" xmlns:r="http://schemas.openxmlformats.org/officeDocument/2006/relationships" xmlns:p="http://schemas.openxmlformats.org/presentationml/2006/main">
  <p:tag name="NUM" val="21"/>
</p:tagLst>
</file>

<file path=ppt/tags/tag68.xml><?xml version="1.0" encoding="utf-8"?>
<p:tagLst xmlns:a="http://schemas.openxmlformats.org/drawingml/2006/main" xmlns:r="http://schemas.openxmlformats.org/officeDocument/2006/relationships" xmlns:p="http://schemas.openxmlformats.org/presentationml/2006/main">
  <p:tag name="NUM" val="22"/>
</p:tagLst>
</file>

<file path=ppt/tags/tag69.xml><?xml version="1.0" encoding="utf-8"?>
<p:tagLst xmlns:a="http://schemas.openxmlformats.org/drawingml/2006/main" xmlns:r="http://schemas.openxmlformats.org/officeDocument/2006/relationships" xmlns:p="http://schemas.openxmlformats.org/presentationml/2006/main">
  <p:tag name="NUM" val="23"/>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24"/>
</p:tagLst>
</file>

<file path=ppt/tags/tag71.xml><?xml version="1.0" encoding="utf-8"?>
<p:tagLst xmlns:a="http://schemas.openxmlformats.org/drawingml/2006/main" xmlns:r="http://schemas.openxmlformats.org/officeDocument/2006/relationships" xmlns:p="http://schemas.openxmlformats.org/presentationml/2006/main">
  <p:tag name="NUM" val="25"/>
</p:tagLst>
</file>

<file path=ppt/tags/tag72.xml><?xml version="1.0" encoding="utf-8"?>
<p:tagLst xmlns:a="http://schemas.openxmlformats.org/drawingml/2006/main" xmlns:r="http://schemas.openxmlformats.org/officeDocument/2006/relationships" xmlns:p="http://schemas.openxmlformats.org/presentationml/2006/main">
  <p:tag name="NUM" val="26"/>
</p:tagLst>
</file>

<file path=ppt/tags/tag73.xml><?xml version="1.0" encoding="utf-8"?>
<p:tagLst xmlns:a="http://schemas.openxmlformats.org/drawingml/2006/main" xmlns:r="http://schemas.openxmlformats.org/officeDocument/2006/relationships" xmlns:p="http://schemas.openxmlformats.org/presentationml/2006/main">
  <p:tag name="NUM" val="27"/>
</p:tagLst>
</file>

<file path=ppt/tags/tag74.xml><?xml version="1.0" encoding="utf-8"?>
<p:tagLst xmlns:a="http://schemas.openxmlformats.org/drawingml/2006/main" xmlns:r="http://schemas.openxmlformats.org/officeDocument/2006/relationships" xmlns:p="http://schemas.openxmlformats.org/presentationml/2006/main">
  <p:tag name="NUM" val="28"/>
</p:tagLst>
</file>

<file path=ppt/tags/tag75.xml><?xml version="1.0" encoding="utf-8"?>
<p:tagLst xmlns:a="http://schemas.openxmlformats.org/drawingml/2006/main" xmlns:r="http://schemas.openxmlformats.org/officeDocument/2006/relationships" xmlns:p="http://schemas.openxmlformats.org/presentationml/2006/main">
  <p:tag name="NUM" val="29"/>
</p:tagLst>
</file>

<file path=ppt/tags/tag76.xml><?xml version="1.0" encoding="utf-8"?>
<p:tagLst xmlns:a="http://schemas.openxmlformats.org/drawingml/2006/main" xmlns:r="http://schemas.openxmlformats.org/officeDocument/2006/relationships" xmlns:p="http://schemas.openxmlformats.org/presentationml/2006/main">
  <p:tag name="NUM" val="30"/>
</p:tagLst>
</file>

<file path=ppt/tags/tag77.xml><?xml version="1.0" encoding="utf-8"?>
<p:tagLst xmlns:a="http://schemas.openxmlformats.org/drawingml/2006/main" xmlns:r="http://schemas.openxmlformats.org/officeDocument/2006/relationships" xmlns:p="http://schemas.openxmlformats.org/presentationml/2006/main">
  <p:tag name="NUM" val="31"/>
</p:tagLst>
</file>

<file path=ppt/tags/tag78.xml><?xml version="1.0" encoding="utf-8"?>
<p:tagLst xmlns:a="http://schemas.openxmlformats.org/drawingml/2006/main" xmlns:r="http://schemas.openxmlformats.org/officeDocument/2006/relationships" xmlns:p="http://schemas.openxmlformats.org/presentationml/2006/main">
  <p:tag name="NUM" val="32"/>
</p:tagLst>
</file>

<file path=ppt/tags/tag79.xml><?xml version="1.0" encoding="utf-8"?>
<p:tagLst xmlns:a="http://schemas.openxmlformats.org/drawingml/2006/main" xmlns:r="http://schemas.openxmlformats.org/officeDocument/2006/relationships" xmlns:p="http://schemas.openxmlformats.org/presentationml/2006/main">
  <p:tag name="NUM" val="33"/>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34"/>
</p:tagLst>
</file>

<file path=ppt/tags/tag81.xml><?xml version="1.0" encoding="utf-8"?>
<p:tagLst xmlns:a="http://schemas.openxmlformats.org/drawingml/2006/main" xmlns:r="http://schemas.openxmlformats.org/officeDocument/2006/relationships" xmlns:p="http://schemas.openxmlformats.org/presentationml/2006/main">
  <p:tag name="NUM" val="35"/>
</p:tagLst>
</file>

<file path=ppt/tags/tag82.xml><?xml version="1.0" encoding="utf-8"?>
<p:tagLst xmlns:a="http://schemas.openxmlformats.org/drawingml/2006/main" xmlns:r="http://schemas.openxmlformats.org/officeDocument/2006/relationships" xmlns:p="http://schemas.openxmlformats.org/presentationml/2006/main">
  <p:tag name="NUM" val="36"/>
</p:tagLst>
</file>

<file path=ppt/tags/tag83.xml><?xml version="1.0" encoding="utf-8"?>
<p:tagLst xmlns:a="http://schemas.openxmlformats.org/drawingml/2006/main" xmlns:r="http://schemas.openxmlformats.org/officeDocument/2006/relationships" xmlns:p="http://schemas.openxmlformats.org/presentationml/2006/main">
  <p:tag name="NUM" val="37"/>
</p:tagLst>
</file>

<file path=ppt/tags/tag84.xml><?xml version="1.0" encoding="utf-8"?>
<p:tagLst xmlns:a="http://schemas.openxmlformats.org/drawingml/2006/main" xmlns:r="http://schemas.openxmlformats.org/officeDocument/2006/relationships" xmlns:p="http://schemas.openxmlformats.org/presentationml/2006/main">
  <p:tag name="NUM" val="38"/>
</p:tagLst>
</file>

<file path=ppt/tags/tag85.xml><?xml version="1.0" encoding="utf-8"?>
<p:tagLst xmlns:a="http://schemas.openxmlformats.org/drawingml/2006/main" xmlns:r="http://schemas.openxmlformats.org/officeDocument/2006/relationships" xmlns:p="http://schemas.openxmlformats.org/presentationml/2006/main">
  <p:tag name="NUM" val="39"/>
</p:tagLst>
</file>

<file path=ppt/tags/tag86.xml><?xml version="1.0" encoding="utf-8"?>
<p:tagLst xmlns:a="http://schemas.openxmlformats.org/drawingml/2006/main" xmlns:r="http://schemas.openxmlformats.org/officeDocument/2006/relationships" xmlns:p="http://schemas.openxmlformats.org/presentationml/2006/main">
  <p:tag name="NUM" val="40"/>
</p:tagLst>
</file>

<file path=ppt/tags/tag87.xml><?xml version="1.0" encoding="utf-8"?>
<p:tagLst xmlns:a="http://schemas.openxmlformats.org/drawingml/2006/main" xmlns:r="http://schemas.openxmlformats.org/officeDocument/2006/relationships" xmlns:p="http://schemas.openxmlformats.org/presentationml/2006/main">
  <p:tag name="NUM" val="41"/>
</p:tagLst>
</file>

<file path=ppt/tags/tag88.xml><?xml version="1.0" encoding="utf-8"?>
<p:tagLst xmlns:a="http://schemas.openxmlformats.org/drawingml/2006/main" xmlns:r="http://schemas.openxmlformats.org/officeDocument/2006/relationships" xmlns:p="http://schemas.openxmlformats.org/presentationml/2006/main">
  <p:tag name="NUM" val="42"/>
</p:tagLst>
</file>

<file path=ppt/tags/tag89.xml><?xml version="1.0" encoding="utf-8"?>
<p:tagLst xmlns:a="http://schemas.openxmlformats.org/drawingml/2006/main" xmlns:r="http://schemas.openxmlformats.org/officeDocument/2006/relationships" xmlns:p="http://schemas.openxmlformats.org/presentationml/2006/main">
  <p:tag name="NUM" val="43"/>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44"/>
</p:tagLst>
</file>

<file path=ppt/tags/tag91.xml><?xml version="1.0" encoding="utf-8"?>
<p:tagLst xmlns:a="http://schemas.openxmlformats.org/drawingml/2006/main" xmlns:r="http://schemas.openxmlformats.org/officeDocument/2006/relationships" xmlns:p="http://schemas.openxmlformats.org/presentationml/2006/main">
  <p:tag name="NUM" val="45"/>
</p:tagLst>
</file>

<file path=ppt/tags/tag92.xml><?xml version="1.0" encoding="utf-8"?>
<p:tagLst xmlns:a="http://schemas.openxmlformats.org/drawingml/2006/main" xmlns:r="http://schemas.openxmlformats.org/officeDocument/2006/relationships" xmlns:p="http://schemas.openxmlformats.org/presentationml/2006/main">
  <p:tag name="NUM" val="46"/>
</p:tagLst>
</file>

<file path=ppt/tags/tag93.xml><?xml version="1.0" encoding="utf-8"?>
<p:tagLst xmlns:a="http://schemas.openxmlformats.org/drawingml/2006/main" xmlns:r="http://schemas.openxmlformats.org/officeDocument/2006/relationships" xmlns:p="http://schemas.openxmlformats.org/presentationml/2006/main">
  <p:tag name="NUM" val="47"/>
</p:tagLst>
</file>

<file path=ppt/tags/tag94.xml><?xml version="1.0" encoding="utf-8"?>
<p:tagLst xmlns:a="http://schemas.openxmlformats.org/drawingml/2006/main" xmlns:r="http://schemas.openxmlformats.org/officeDocument/2006/relationships" xmlns:p="http://schemas.openxmlformats.org/presentationml/2006/main">
  <p:tag name="NUM" val="48"/>
</p:tagLst>
</file>

<file path=ppt/tags/tag95.xml><?xml version="1.0" encoding="utf-8"?>
<p:tagLst xmlns:a="http://schemas.openxmlformats.org/drawingml/2006/main" xmlns:r="http://schemas.openxmlformats.org/officeDocument/2006/relationships" xmlns:p="http://schemas.openxmlformats.org/presentationml/2006/main">
  <p:tag name="NUM" val="49"/>
</p:tagLst>
</file>

<file path=ppt/tags/tag96.xml><?xml version="1.0" encoding="utf-8"?>
<p:tagLst xmlns:a="http://schemas.openxmlformats.org/drawingml/2006/main" xmlns:r="http://schemas.openxmlformats.org/officeDocument/2006/relationships" xmlns:p="http://schemas.openxmlformats.org/presentationml/2006/main">
  <p:tag name="NUM" val="50"/>
</p:tagLst>
</file>

<file path=ppt/tags/tag97.xml><?xml version="1.0" encoding="utf-8"?>
<p:tagLst xmlns:a="http://schemas.openxmlformats.org/drawingml/2006/main" xmlns:r="http://schemas.openxmlformats.org/officeDocument/2006/relationships" xmlns:p="http://schemas.openxmlformats.org/presentationml/2006/main">
  <p:tag name="NUM" val="51"/>
</p:tagLst>
</file>

<file path=ppt/tags/tag98.xml><?xml version="1.0" encoding="utf-8"?>
<p:tagLst xmlns:a="http://schemas.openxmlformats.org/drawingml/2006/main" xmlns:r="http://schemas.openxmlformats.org/officeDocument/2006/relationships" xmlns:p="http://schemas.openxmlformats.org/presentationml/2006/main">
  <p:tag name="NUM" val="52"/>
</p:tagLst>
</file>

<file path=ppt/tags/tag99.xml><?xml version="1.0" encoding="utf-8"?>
<p:tagLst xmlns:a="http://schemas.openxmlformats.org/drawingml/2006/main" xmlns:r="http://schemas.openxmlformats.org/officeDocument/2006/relationships" xmlns:p="http://schemas.openxmlformats.org/presentationml/2006/main">
  <p:tag name="NUM" val="53"/>
</p:tagLst>
</file>

<file path=ppt/theme/theme1.xml><?xml version="1.0" encoding="utf-8"?>
<a:theme xmlns:a="http://schemas.openxmlformats.org/drawingml/2006/main" name="1_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4_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10.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11.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2.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3.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4.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5.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6.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7.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8.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9.xml><?xml version="1.0" encoding="utf-8"?>
<a:themeOverride xmlns:a="http://schemas.openxmlformats.org/drawingml/2006/main">
  <a:clrScheme name="Red 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docProps/app.xml><?xml version="1.0" encoding="utf-8"?>
<Properties xmlns="http://schemas.openxmlformats.org/officeDocument/2006/extended-properties" xmlns:vt="http://schemas.openxmlformats.org/officeDocument/2006/docPropsVTypes">
  <Template/>
  <TotalTime>0</TotalTime>
  <Words>3620</Words>
  <Application>Microsoft Office PowerPoint</Application>
  <PresentationFormat>Widescreen</PresentationFormat>
  <Paragraphs>345</Paragraphs>
  <Slides>16</Slides>
  <Notes>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Arial</vt:lpstr>
      <vt:lpstr>Brandon Grotesque Light</vt:lpstr>
      <vt:lpstr>Brandon Grotesque Medium</vt:lpstr>
      <vt:lpstr>Brandon Grotesque Regular</vt:lpstr>
      <vt:lpstr>Calibri</vt:lpstr>
      <vt:lpstr>Calibri Light</vt:lpstr>
      <vt:lpstr>Wingdings</vt:lpstr>
      <vt:lpstr>1_Office Theme</vt:lpstr>
      <vt:lpstr>2_Office Theme</vt:lpstr>
      <vt:lpstr>4_Office Theme</vt:lpstr>
      <vt:lpstr>PowerPoint Presentation</vt:lpstr>
      <vt:lpstr>Bitcoin (BTC) est un protocole qui permet le transfert de valeur en pair à pair (sans intermédiaire)  Comme il est décentralisé, le réseau doit trouver un moyen de parvenir à un consensus concernant les nouvelles transactions et l'état du registre.  Puisque que la confiance n’existe pas sur internet, toutes les transactions sont stockées dans une base de données immuable qui est actualisée toutes les 10 minutes en résolvant la "preuve de travail".   Tout au long de ce processus, trois acteurs principaux jouent un rôle distinct pour garantir que personne ne puisse tricher et qu'aucune entité ne dispose de tout le pouvoir de décision. </vt:lpstr>
      <vt:lpstr>Portefeuille et utilisateur (aperçu rapide)</vt:lpstr>
      <vt:lpstr>Suivons une transaction du début à la fin.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Bitcoin Transaction</dc:title>
  <dc:creator>clement desmettre</dc:creator>
  <cp:lastModifiedBy>Clément - CEVEX</cp:lastModifiedBy>
  <cp:revision>170</cp:revision>
  <dcterms:created xsi:type="dcterms:W3CDTF">2019-05-09T15:44:25Z</dcterms:created>
  <dcterms:modified xsi:type="dcterms:W3CDTF">2020-08-14T15:43:52Z</dcterms:modified>
</cp:coreProperties>
</file>